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2" r:id="rId5"/>
    <p:sldId id="261" r:id="rId6"/>
    <p:sldId id="257" r:id="rId7"/>
    <p:sldId id="260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60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7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9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3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44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7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1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1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9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4E1D7-49D6-4514-BB49-8AACE53F6782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03130-BC04-4CA5-B6D8-9268809AB3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2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A1EB87AF-0009-3906-0BAC-DB216A3FE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455"/>
            <a:ext cx="9144000" cy="36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A1EB87AF-0009-3906-0BAC-DB216A3FE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455"/>
            <a:ext cx="9144000" cy="36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4181BD-CF60-BF24-B87D-4D4501C5304F}"/>
              </a:ext>
            </a:extLst>
          </p:cNvPr>
          <p:cNvSpPr txBox="1"/>
          <p:nvPr/>
        </p:nvSpPr>
        <p:spPr>
          <a:xfrm>
            <a:off x="2087265" y="3125663"/>
            <a:ext cx="502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pc="600" dirty="0">
                <a:solidFill>
                  <a:schemeClr val="bg1"/>
                </a:solidFill>
                <a:latin typeface="Corbel" panose="020B0503020204020204" pitchFamily="34" charset="0"/>
              </a:rPr>
              <a:t>LOCALIZAÇÃO</a:t>
            </a:r>
          </a:p>
        </p:txBody>
      </p:sp>
    </p:spTree>
    <p:extLst>
      <p:ext uri="{BB962C8B-B14F-4D97-AF65-F5344CB8AC3E}">
        <p14:creationId xmlns:p14="http://schemas.microsoft.com/office/powerpoint/2010/main" val="42556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ista aérea de uma cidade com montanha ao fundo&#10;&#10;Descrição gerada automaticamente">
            <a:extLst>
              <a:ext uri="{FF2B5EF4-FFF2-40B4-BE49-F238E27FC236}">
                <a16:creationId xmlns:a16="http://schemas.microsoft.com/office/drawing/2014/main" id="{F4016697-FB84-BA94-A13D-3574156B7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559670"/>
            <a:ext cx="8460118" cy="56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Vista aérea de uma cidade com montanha ao fundo&#10;&#10;Descrição gerada automaticamente">
            <a:extLst>
              <a:ext uri="{FF2B5EF4-FFF2-40B4-BE49-F238E27FC236}">
                <a16:creationId xmlns:a16="http://schemas.microsoft.com/office/drawing/2014/main" id="{283453A6-E1F5-BB86-E6D0-B98E310D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4" y="518267"/>
            <a:ext cx="8489591" cy="56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4181BD-CF60-BF24-B87D-4D4501C5304F}"/>
              </a:ext>
            </a:extLst>
          </p:cNvPr>
          <p:cNvSpPr txBox="1"/>
          <p:nvPr/>
        </p:nvSpPr>
        <p:spPr>
          <a:xfrm>
            <a:off x="2087265" y="3125663"/>
            <a:ext cx="518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pc="600" dirty="0">
                <a:solidFill>
                  <a:schemeClr val="bg1"/>
                </a:solidFill>
                <a:latin typeface="Corbel" panose="020B0503020204020204" pitchFamily="34" charset="0"/>
              </a:rPr>
              <a:t>IMPLANTAÇÃO</a:t>
            </a:r>
          </a:p>
        </p:txBody>
      </p:sp>
    </p:spTree>
    <p:extLst>
      <p:ext uri="{BB962C8B-B14F-4D97-AF65-F5344CB8AC3E}">
        <p14:creationId xmlns:p14="http://schemas.microsoft.com/office/powerpoint/2010/main" val="32915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C6AF2FC9-901E-7EC0-E25E-218D24E84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0" y="182127"/>
            <a:ext cx="6641330" cy="64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4181BD-CF60-BF24-B87D-4D4501C5304F}"/>
              </a:ext>
            </a:extLst>
          </p:cNvPr>
          <p:cNvSpPr txBox="1"/>
          <p:nvPr/>
        </p:nvSpPr>
        <p:spPr>
          <a:xfrm>
            <a:off x="2224917" y="3115831"/>
            <a:ext cx="4856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spc="600" dirty="0">
                <a:solidFill>
                  <a:schemeClr val="bg1"/>
                </a:solidFill>
                <a:latin typeface="Corbel" panose="020B0503020204020204" pitchFamily="34" charset="0"/>
              </a:rPr>
              <a:t>PERSPECTIVA</a:t>
            </a:r>
          </a:p>
        </p:txBody>
      </p:sp>
    </p:spTree>
    <p:extLst>
      <p:ext uri="{BB962C8B-B14F-4D97-AF65-F5344CB8AC3E}">
        <p14:creationId xmlns:p14="http://schemas.microsoft.com/office/powerpoint/2010/main" val="908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32DB2DC5-3B03-4AD2-B647-ADD91325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pic>
        <p:nvPicPr>
          <p:cNvPr id="4" name="Imagem 3" descr="Vista aérea de área verde&#10;&#10;Descrição gerada automaticamente com confiança média">
            <a:extLst>
              <a:ext uri="{FF2B5EF4-FFF2-40B4-BE49-F238E27FC236}">
                <a16:creationId xmlns:a16="http://schemas.microsoft.com/office/drawing/2014/main" id="{79B89BE7-6C39-3FC1-8EFE-A27109DE7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595596"/>
            <a:ext cx="8603226" cy="54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9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ol brilhando em cima de ponte&#10;&#10;Descrição gerada automaticamente com confiança baixa">
            <a:extLst>
              <a:ext uri="{FF2B5EF4-FFF2-40B4-BE49-F238E27FC236}">
                <a16:creationId xmlns:a16="http://schemas.microsoft.com/office/drawing/2014/main" id="{B2F66D34-F3F0-AC8E-6966-F2D7B69B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4181BD-CF60-BF24-B87D-4D4501C5304F}"/>
              </a:ext>
            </a:extLst>
          </p:cNvPr>
          <p:cNvSpPr txBox="1"/>
          <p:nvPr/>
        </p:nvSpPr>
        <p:spPr>
          <a:xfrm>
            <a:off x="2235046" y="156321"/>
            <a:ext cx="467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600" dirty="0">
                <a:solidFill>
                  <a:schemeClr val="bg1"/>
                </a:solidFill>
                <a:latin typeface="Corbel" panose="020B0503020204020204" pitchFamily="34" charset="0"/>
              </a:rPr>
              <a:t>INFORMAÇÕES TÉCNICAS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510AF2-E6AC-E913-74C6-478AE1190963}"/>
              </a:ext>
            </a:extLst>
          </p:cNvPr>
          <p:cNvSpPr txBox="1"/>
          <p:nvPr/>
        </p:nvSpPr>
        <p:spPr>
          <a:xfrm>
            <a:off x="470156" y="908489"/>
            <a:ext cx="3731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ÁREA DE PROTEÇÃO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42.998,60 M²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ÁREA DO TERRENO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2.094.666M²</a:t>
            </a: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A60B58-3E48-0837-94AB-3419E54F32F5}"/>
              </a:ext>
            </a:extLst>
          </p:cNvPr>
          <p:cNvSpPr txBox="1"/>
          <p:nvPr/>
        </p:nvSpPr>
        <p:spPr>
          <a:xfrm>
            <a:off x="2919623" y="1860223"/>
            <a:ext cx="330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CAPACIDADE DO AUTODROMO</a:t>
            </a:r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155AE3-09BF-8F85-54F4-8ABB2436D5BE}"/>
              </a:ext>
            </a:extLst>
          </p:cNvPr>
          <p:cNvSpPr txBox="1"/>
          <p:nvPr/>
        </p:nvSpPr>
        <p:spPr>
          <a:xfrm>
            <a:off x="514437" y="2321888"/>
            <a:ext cx="37046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PISTA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5.020 M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ESPECTADORES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18.600 PESSOAS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23 BOXES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ÁREA 5.090 M² 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SALÃO NOBRE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450M²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PADDOCK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3.981M²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SALA DE IMPRENSA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644M²</a:t>
            </a:r>
          </a:p>
          <a:p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3A4F29-0D7D-1EC1-28D7-157000BA64D8}"/>
              </a:ext>
            </a:extLst>
          </p:cNvPr>
          <p:cNvSpPr txBox="1"/>
          <p:nvPr/>
        </p:nvSpPr>
        <p:spPr>
          <a:xfrm>
            <a:off x="3518586" y="4278139"/>
            <a:ext cx="1960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VAGAS VEÍCULOS</a:t>
            </a:r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472EAC1-765B-445F-A5B3-8A01506FB4D6}"/>
              </a:ext>
            </a:extLst>
          </p:cNvPr>
          <p:cNvSpPr txBox="1"/>
          <p:nvPr/>
        </p:nvSpPr>
        <p:spPr>
          <a:xfrm>
            <a:off x="514437" y="4739804"/>
            <a:ext cx="41167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AUTODROMO – EXTERNO 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1.280 VAGAS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                                   INTERNO 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352 VAGAS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PISTA DE MOTOCROSS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120 VAGAS</a:t>
            </a: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KARTÓDROMO –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170 VAGAS</a:t>
            </a: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ptos Display" panose="020B0004020202020204" pitchFamily="34" charset="0"/>
              </a:rPr>
              <a:t>TOTAL DE VAGAS: </a:t>
            </a:r>
            <a:r>
              <a:rPr lang="pt-BR" b="1" dirty="0">
                <a:solidFill>
                  <a:srgbClr val="FF9933"/>
                </a:solidFill>
                <a:latin typeface="Aptos Display" panose="020B0004020202020204" pitchFamily="34" charset="0"/>
              </a:rPr>
              <a:t>1.922 VAGAS</a:t>
            </a: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rgbClr val="FF9933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0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72</Words>
  <Application>Microsoft Office PowerPoint</Application>
  <PresentationFormat>Apresentação na tela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Corbel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Sensus Projetos e Consultoria</dc:creator>
  <cp:lastModifiedBy>Sensus Projetos e Consultoria</cp:lastModifiedBy>
  <cp:revision>2</cp:revision>
  <dcterms:created xsi:type="dcterms:W3CDTF">2024-05-28T19:12:45Z</dcterms:created>
  <dcterms:modified xsi:type="dcterms:W3CDTF">2024-05-28T20:23:40Z</dcterms:modified>
</cp:coreProperties>
</file>