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20" r:id="rId2"/>
    <p:sldId id="319" r:id="rId3"/>
    <p:sldId id="279" r:id="rId4"/>
    <p:sldId id="282" r:id="rId5"/>
    <p:sldId id="316" r:id="rId6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126F2E-A287-4157-9510-1B7AC70E3938}" v="87" dt="2020-07-13T15:53:52.1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66" autoAdjust="0"/>
    <p:restoredTop sz="96395" autoAdjust="0"/>
  </p:normalViewPr>
  <p:slideViewPr>
    <p:cSldViewPr>
      <p:cViewPr varScale="1">
        <p:scale>
          <a:sx n="111" d="100"/>
          <a:sy n="111" d="100"/>
        </p:scale>
        <p:origin x="195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42" Type="http://schemas.microsoft.com/office/2015/10/relationships/revisionInfo" Target="revisionInfo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uel Abraham Nápoles Tibeau" userId="99f398d6bed19b1c" providerId="LiveId" clId="{A4126F2E-A287-4157-9510-1B7AC70E3938}"/>
    <pc:docChg chg="modSld">
      <pc:chgData name="Manuel Abraham Nápoles Tibeau" userId="99f398d6bed19b1c" providerId="LiveId" clId="{A4126F2E-A287-4157-9510-1B7AC70E3938}" dt="2020-07-13T15:53:52.115" v="136" actId="1038"/>
      <pc:docMkLst>
        <pc:docMk/>
      </pc:docMkLst>
      <pc:sldChg chg="delSp modSp mod">
        <pc:chgData name="Manuel Abraham Nápoles Tibeau" userId="99f398d6bed19b1c" providerId="LiveId" clId="{A4126F2E-A287-4157-9510-1B7AC70E3938}" dt="2020-07-13T15:16:31.394" v="12" actId="1038"/>
        <pc:sldMkLst>
          <pc:docMk/>
          <pc:sldMk cId="1697162182" sldId="259"/>
        </pc:sldMkLst>
        <pc:picChg chg="mod">
          <ac:chgData name="Manuel Abraham Nápoles Tibeau" userId="99f398d6bed19b1c" providerId="LiveId" clId="{A4126F2E-A287-4157-9510-1B7AC70E3938}" dt="2020-07-13T15:16:31.394" v="12" actId="1038"/>
          <ac:picMkLst>
            <pc:docMk/>
            <pc:sldMk cId="1697162182" sldId="259"/>
            <ac:picMk id="2" creationId="{F8C0E571-D0B0-4DEF-841D-B55FA7F0A3BD}"/>
          </ac:picMkLst>
        </pc:picChg>
        <pc:picChg chg="del">
          <ac:chgData name="Manuel Abraham Nápoles Tibeau" userId="99f398d6bed19b1c" providerId="LiveId" clId="{A4126F2E-A287-4157-9510-1B7AC70E3938}" dt="2020-07-13T15:16:18.187" v="0" actId="478"/>
          <ac:picMkLst>
            <pc:docMk/>
            <pc:sldMk cId="1697162182" sldId="259"/>
            <ac:picMk id="1026" creationId="{00000000-0000-0000-0000-000000000000}"/>
          </ac:picMkLst>
        </pc:picChg>
      </pc:sldChg>
      <pc:sldChg chg="modSp">
        <pc:chgData name="Manuel Abraham Nápoles Tibeau" userId="99f398d6bed19b1c" providerId="LiveId" clId="{A4126F2E-A287-4157-9510-1B7AC70E3938}" dt="2020-07-13T15:17:03.732" v="18" actId="14100"/>
        <pc:sldMkLst>
          <pc:docMk/>
          <pc:sldMk cId="1671287084" sldId="261"/>
        </pc:sldMkLst>
        <pc:picChg chg="mod">
          <ac:chgData name="Manuel Abraham Nápoles Tibeau" userId="99f398d6bed19b1c" providerId="LiveId" clId="{A4126F2E-A287-4157-9510-1B7AC70E3938}" dt="2020-07-13T15:17:03.732" v="18" actId="14100"/>
          <ac:picMkLst>
            <pc:docMk/>
            <pc:sldMk cId="1671287084" sldId="261"/>
            <ac:picMk id="2051" creationId="{00000000-0000-0000-0000-000000000000}"/>
          </ac:picMkLst>
        </pc:picChg>
      </pc:sldChg>
      <pc:sldChg chg="modSp">
        <pc:chgData name="Manuel Abraham Nápoles Tibeau" userId="99f398d6bed19b1c" providerId="LiveId" clId="{A4126F2E-A287-4157-9510-1B7AC70E3938}" dt="2020-07-13T15:28:10.812" v="50" actId="1035"/>
        <pc:sldMkLst>
          <pc:docMk/>
          <pc:sldMk cId="1977733663" sldId="263"/>
        </pc:sldMkLst>
        <pc:picChg chg="mod">
          <ac:chgData name="Manuel Abraham Nápoles Tibeau" userId="99f398d6bed19b1c" providerId="LiveId" clId="{A4126F2E-A287-4157-9510-1B7AC70E3938}" dt="2020-07-13T15:28:10.812" v="50" actId="1035"/>
          <ac:picMkLst>
            <pc:docMk/>
            <pc:sldMk cId="1977733663" sldId="263"/>
            <ac:picMk id="3075" creationId="{00000000-0000-0000-0000-000000000000}"/>
          </ac:picMkLst>
        </pc:picChg>
      </pc:sldChg>
      <pc:sldChg chg="modSp">
        <pc:chgData name="Manuel Abraham Nápoles Tibeau" userId="99f398d6bed19b1c" providerId="LiveId" clId="{A4126F2E-A287-4157-9510-1B7AC70E3938}" dt="2020-07-13T15:22:42.497" v="20" actId="14100"/>
        <pc:sldMkLst>
          <pc:docMk/>
          <pc:sldMk cId="4133261534" sldId="282"/>
        </pc:sldMkLst>
        <pc:picChg chg="mod">
          <ac:chgData name="Manuel Abraham Nápoles Tibeau" userId="99f398d6bed19b1c" providerId="LiveId" clId="{A4126F2E-A287-4157-9510-1B7AC70E3938}" dt="2020-07-13T15:22:42.497" v="20" actId="14100"/>
          <ac:picMkLst>
            <pc:docMk/>
            <pc:sldMk cId="4133261534" sldId="282"/>
            <ac:picMk id="7170" creationId="{00000000-0000-0000-0000-000000000000}"/>
          </ac:picMkLst>
        </pc:picChg>
      </pc:sldChg>
      <pc:sldChg chg="modSp">
        <pc:chgData name="Manuel Abraham Nápoles Tibeau" userId="99f398d6bed19b1c" providerId="LiveId" clId="{A4126F2E-A287-4157-9510-1B7AC70E3938}" dt="2020-07-13T15:27:11.561" v="45" actId="14100"/>
        <pc:sldMkLst>
          <pc:docMk/>
          <pc:sldMk cId="1889162191" sldId="285"/>
        </pc:sldMkLst>
        <pc:picChg chg="mod">
          <ac:chgData name="Manuel Abraham Nápoles Tibeau" userId="99f398d6bed19b1c" providerId="LiveId" clId="{A4126F2E-A287-4157-9510-1B7AC70E3938}" dt="2020-07-13T15:27:11.561" v="45" actId="14100"/>
          <ac:picMkLst>
            <pc:docMk/>
            <pc:sldMk cId="1889162191" sldId="285"/>
            <ac:picMk id="11266" creationId="{00000000-0000-0000-0000-000000000000}"/>
          </ac:picMkLst>
        </pc:picChg>
      </pc:sldChg>
      <pc:sldChg chg="delSp modSp mod">
        <pc:chgData name="Manuel Abraham Nápoles Tibeau" userId="99f398d6bed19b1c" providerId="LiveId" clId="{A4126F2E-A287-4157-9510-1B7AC70E3938}" dt="2020-07-13T15:52:36.434" v="92" actId="1036"/>
        <pc:sldMkLst>
          <pc:docMk/>
          <pc:sldMk cId="2150356120" sldId="286"/>
        </pc:sldMkLst>
        <pc:picChg chg="mod">
          <ac:chgData name="Manuel Abraham Nápoles Tibeau" userId="99f398d6bed19b1c" providerId="LiveId" clId="{A4126F2E-A287-4157-9510-1B7AC70E3938}" dt="2020-07-13T15:52:36.434" v="92" actId="1036"/>
          <ac:picMkLst>
            <pc:docMk/>
            <pc:sldMk cId="2150356120" sldId="286"/>
            <ac:picMk id="2" creationId="{01C148DC-9976-4026-941A-2C1A942C6ECD}"/>
          </ac:picMkLst>
        </pc:picChg>
        <pc:picChg chg="del mod">
          <ac:chgData name="Manuel Abraham Nápoles Tibeau" userId="99f398d6bed19b1c" providerId="LiveId" clId="{A4126F2E-A287-4157-9510-1B7AC70E3938}" dt="2020-07-13T15:51:53.058" v="52" actId="478"/>
          <ac:picMkLst>
            <pc:docMk/>
            <pc:sldMk cId="2150356120" sldId="286"/>
            <ac:picMk id="6147" creationId="{00000000-0000-0000-0000-000000000000}"/>
          </ac:picMkLst>
        </pc:picChg>
      </pc:sldChg>
      <pc:sldChg chg="modSp">
        <pc:chgData name="Manuel Abraham Nápoles Tibeau" userId="99f398d6bed19b1c" providerId="LiveId" clId="{A4126F2E-A287-4157-9510-1B7AC70E3938}" dt="2020-07-13T15:53:52.115" v="136" actId="1038"/>
        <pc:sldMkLst>
          <pc:docMk/>
          <pc:sldMk cId="2310621998" sldId="291"/>
        </pc:sldMkLst>
        <pc:picChg chg="mod">
          <ac:chgData name="Manuel Abraham Nápoles Tibeau" userId="99f398d6bed19b1c" providerId="LiveId" clId="{A4126F2E-A287-4157-9510-1B7AC70E3938}" dt="2020-07-13T15:53:52.115" v="136" actId="1038"/>
          <ac:picMkLst>
            <pc:docMk/>
            <pc:sldMk cId="2310621998" sldId="291"/>
            <ac:picMk id="10242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1B514-BB9A-4672-AD43-7E8F97ED9EB4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15A64-087D-44B2-A57D-339F782225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73709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5659" cy="496411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7" y="3"/>
            <a:ext cx="2945659" cy="496411"/>
          </a:xfrm>
          <a:prstGeom prst="rect">
            <a:avLst/>
          </a:prstGeom>
        </p:spPr>
        <p:txBody>
          <a:bodyPr vert="horz" lIns="91417" tIns="45708" rIns="91417" bIns="45708" rtlCol="0"/>
          <a:lstStyle>
            <a:lvl1pPr algn="r">
              <a:defRPr sz="1200"/>
            </a:lvl1pPr>
          </a:lstStyle>
          <a:p>
            <a:fld id="{2EF109B5-AC43-499A-9158-13AE12551B83}" type="datetimeFigureOut">
              <a:rPr lang="pt-BR" smtClean="0"/>
              <a:t>06/06/2025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7" tIns="45708" rIns="91417" bIns="4570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910"/>
            <a:ext cx="5438140" cy="4467701"/>
          </a:xfrm>
          <a:prstGeom prst="rect">
            <a:avLst/>
          </a:prstGeom>
        </p:spPr>
        <p:txBody>
          <a:bodyPr vert="horz" lIns="91417" tIns="45708" rIns="91417" bIns="45708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4" y="9430094"/>
            <a:ext cx="2945659" cy="496411"/>
          </a:xfrm>
          <a:prstGeom prst="rect">
            <a:avLst/>
          </a:prstGeom>
        </p:spPr>
        <p:txBody>
          <a:bodyPr vert="horz" lIns="91417" tIns="45708" rIns="91417" bIns="45708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7" y="9430094"/>
            <a:ext cx="2945659" cy="496411"/>
          </a:xfrm>
          <a:prstGeom prst="rect">
            <a:avLst/>
          </a:prstGeom>
        </p:spPr>
        <p:txBody>
          <a:bodyPr vert="horz" lIns="91417" tIns="45708" rIns="91417" bIns="45708" rtlCol="0" anchor="b"/>
          <a:lstStyle>
            <a:lvl1pPr algn="r">
              <a:defRPr sz="1200"/>
            </a:lvl1pPr>
          </a:lstStyle>
          <a:p>
            <a:fld id="{87C4D709-D79A-43C8-BFBE-751C0C987D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3721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989138" y="450850"/>
            <a:ext cx="10774363" cy="80819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9742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4D709-D79A-43C8-BFBE-751C0C987DD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510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4D709-D79A-43C8-BFBE-751C0C987DD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03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4D709-D79A-43C8-BFBE-751C0C987DD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8587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A752-FC51-4505-8882-25E356766628}" type="datetime1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7949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D54B6-0A1C-48BD-A0AC-A08C0525AAD1}" type="datetime1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772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ADD0E-7C83-4BB0-BC02-28471275D074}" type="datetime1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3506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D25B5-29F5-4522-B614-DBB761166C4C}" type="datetime1">
              <a:rPr lang="pt-BR" smtClean="0"/>
              <a:t>06/06/2025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4558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EF03E-9A55-48AA-91D6-B397AAD98ADF}" type="datetime1">
              <a:rPr lang="pt-BR" smtClean="0"/>
              <a:t>06/06/2025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8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6B051-367D-4FD7-AECD-21F74BBDDB0D}" type="datetime1">
              <a:rPr lang="pt-BR" smtClean="0"/>
              <a:t>06/06/2025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188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FD060-3018-4DCE-B71C-09681C55EEBC}" type="datetime1">
              <a:rPr lang="pt-BR" smtClean="0"/>
              <a:t>06/06/2025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7296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7873-5ABE-483F-80A2-CE3F6F26D4D1}" type="datetime1">
              <a:rPr lang="pt-BR" smtClean="0"/>
              <a:t>06/06/2025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8113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4A90-2AA7-4B7D-BC35-5830D4C42ABA}" type="datetime1">
              <a:rPr lang="pt-BR" smtClean="0"/>
              <a:t>06/06/2025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068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F982B-E2EC-4085-BA9F-77202E97DBFD}" type="datetime1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836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A7B7-DA11-46EA-816A-E70FEF552C4C}" type="datetime1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304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AFAF4-80DA-49D1-A1DC-C9B3E54FEAB8}" type="datetime1">
              <a:rPr lang="pt-BR" smtClean="0"/>
              <a:t>06/06/2025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027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3714751"/>
          </a:xfrm>
          <a:prstGeom prst="rect">
            <a:avLst/>
          </a:prstGeom>
          <a:solidFill>
            <a:srgbClr val="399AB5"/>
          </a:solidFill>
          <a:ln w="19050">
            <a:noFill/>
            <a:miter lim="800000"/>
            <a:headEnd/>
            <a:tailEnd/>
          </a:ln>
        </p:spPr>
        <p:txBody>
          <a:bodyPr lIns="42569" tIns="42569" rIns="42569" bIns="42569" anchor="ctr"/>
          <a:lstStyle/>
          <a:p>
            <a:pPr algn="ctr" eaLnBrk="0" hangingPunct="0"/>
            <a:endParaRPr lang="pt-BR" sz="22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1883" y="4207147"/>
            <a:ext cx="8964613" cy="21913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defRPr/>
            </a:pPr>
            <a:endParaRPr lang="pt-BR" sz="2800" b="1" dirty="0">
              <a:solidFill>
                <a:srgbClr val="002060"/>
              </a:solidFill>
            </a:endParaRPr>
          </a:p>
          <a:p>
            <a:pPr algn="ctr">
              <a:lnSpc>
                <a:spcPct val="110000"/>
              </a:lnSpc>
              <a:defRPr/>
            </a:pPr>
            <a:r>
              <a:rPr lang="pt-BR" sz="2800" b="1" dirty="0" smtClean="0">
                <a:solidFill>
                  <a:srgbClr val="002060"/>
                </a:solidFill>
              </a:rPr>
              <a:t>Audiência Pública</a:t>
            </a:r>
          </a:p>
          <a:p>
            <a:pPr algn="ctr">
              <a:lnSpc>
                <a:spcPct val="110000"/>
              </a:lnSpc>
              <a:defRPr/>
            </a:pPr>
            <a:r>
              <a:rPr lang="pt-BR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Projeto de Lei de Diretrizes Orçamentárias - PLDO 2026</a:t>
            </a: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110000"/>
              </a:lnSpc>
              <a:defRPr/>
            </a:pPr>
            <a:endParaRPr lang="pt-BR" sz="1100" b="1" dirty="0" smtClean="0">
              <a:solidFill>
                <a:srgbClr val="002060"/>
              </a:solidFill>
            </a:endParaRPr>
          </a:p>
          <a:p>
            <a:pPr algn="ctr">
              <a:lnSpc>
                <a:spcPct val="110000"/>
              </a:lnSpc>
              <a:defRPr/>
            </a:pPr>
            <a:endParaRPr lang="pt-BR" sz="1100" b="1" dirty="0">
              <a:solidFill>
                <a:srgbClr val="002060"/>
              </a:solidFill>
            </a:endParaRPr>
          </a:p>
          <a:p>
            <a:pPr algn="ctr">
              <a:lnSpc>
                <a:spcPct val="110000"/>
              </a:lnSpc>
              <a:defRPr/>
            </a:pPr>
            <a:r>
              <a:rPr lang="pt-BR" b="1" dirty="0" smtClean="0">
                <a:solidFill>
                  <a:srgbClr val="002060"/>
                </a:solidFill>
              </a:rPr>
              <a:t>Junho </a:t>
            </a:r>
            <a:r>
              <a:rPr lang="pt-BR" b="1" dirty="0">
                <a:solidFill>
                  <a:srgbClr val="002060"/>
                </a:solidFill>
              </a:rPr>
              <a:t>de </a:t>
            </a:r>
            <a:r>
              <a:rPr lang="pt-BR" b="1" dirty="0" smtClean="0">
                <a:solidFill>
                  <a:srgbClr val="002060"/>
                </a:solidFill>
              </a:rPr>
              <a:t>2025</a:t>
            </a:r>
            <a:endParaRPr lang="pt-BR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0" y="3644900"/>
            <a:ext cx="9144000" cy="35718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solidFill>
                  <a:schemeClr val="bg1"/>
                </a:solidFill>
              </a:rPr>
              <a:t>SECRETARIA MUNICIPAL DE </a:t>
            </a:r>
            <a:r>
              <a:rPr lang="pt-BR" b="1" dirty="0" smtClean="0">
                <a:solidFill>
                  <a:schemeClr val="bg1"/>
                </a:solidFill>
              </a:rPr>
              <a:t>FAZENDA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41" y="980728"/>
            <a:ext cx="7570365" cy="16561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202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-26987"/>
            <a:ext cx="9144000" cy="1223739"/>
          </a:xfrm>
          <a:prstGeom prst="rect">
            <a:avLst/>
          </a:prstGeom>
          <a:solidFill>
            <a:srgbClr val="399AB5"/>
          </a:solidFill>
          <a:ln w="19050">
            <a:noFill/>
            <a:miter lim="800000"/>
            <a:headEnd/>
            <a:tailEnd/>
          </a:ln>
        </p:spPr>
        <p:txBody>
          <a:bodyPr lIns="42569" tIns="42569" rIns="42569" bIns="42569" anchor="ctr"/>
          <a:lstStyle/>
          <a:p>
            <a:pPr algn="ctr" eaLnBrk="0" hangingPunct="0"/>
            <a:endParaRPr lang="pt-BR" sz="2200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419872" y="196959"/>
            <a:ext cx="586814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pt-BR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Macroeconômicos Utilizados na Elaboração do PLDO 2026	</a:t>
            </a:r>
            <a:endParaRPr lang="pt-BR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2076CADB-59FF-4548-87C3-634B82731CA6}" type="slidenum">
              <a:rPr lang="pt-BR" sz="1600" smtClean="0">
                <a:solidFill>
                  <a:srgbClr val="002060"/>
                </a:solidFill>
              </a:rPr>
              <a:pPr/>
              <a:t>2</a:t>
            </a:fld>
            <a:endParaRPr lang="pt-BR" sz="1600" dirty="0">
              <a:solidFill>
                <a:srgbClr val="FF0000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10" y="176955"/>
            <a:ext cx="3118461" cy="68223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2060848"/>
            <a:ext cx="7699317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5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-26987"/>
            <a:ext cx="9144000" cy="1223739"/>
          </a:xfrm>
          <a:prstGeom prst="rect">
            <a:avLst/>
          </a:prstGeom>
          <a:solidFill>
            <a:srgbClr val="399AB5"/>
          </a:solidFill>
          <a:ln w="19050">
            <a:noFill/>
            <a:miter lim="800000"/>
            <a:headEnd/>
            <a:tailEnd/>
          </a:ln>
        </p:spPr>
        <p:txBody>
          <a:bodyPr lIns="42569" tIns="42569" rIns="42569" bIns="42569" anchor="ctr"/>
          <a:lstStyle/>
          <a:p>
            <a:pPr algn="ctr" eaLnBrk="0" hangingPunct="0"/>
            <a:endParaRPr lang="pt-BR" sz="22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421127" y="260648"/>
            <a:ext cx="554461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pt-BR" sz="2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 2025 / PLDO 2026 – Receita Total		</a:t>
            </a:r>
            <a:endParaRPr lang="pt-BR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823177" y="6414789"/>
            <a:ext cx="2133600" cy="365125"/>
          </a:xfrm>
        </p:spPr>
        <p:txBody>
          <a:bodyPr vert="horz" lIns="91440" tIns="45720" rIns="91440" bIns="45720" rtlCol="0" anchor="ctr"/>
          <a:lstStyle/>
          <a:p>
            <a:fld id="{2076CADB-59FF-4548-87C3-634B82731CA6}" type="slidenum">
              <a:rPr lang="pt-BR" sz="1600" smtClean="0">
                <a:solidFill>
                  <a:srgbClr val="002060"/>
                </a:solidFill>
              </a:rPr>
              <a:pPr/>
              <a:t>3</a:t>
            </a:fld>
            <a:endParaRPr lang="pt-BR" sz="1600" dirty="0">
              <a:solidFill>
                <a:srgbClr val="FF0000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10" y="176955"/>
            <a:ext cx="3118461" cy="68223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308151"/>
            <a:ext cx="7920880" cy="510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4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-37440"/>
            <a:ext cx="9144000" cy="1223739"/>
          </a:xfrm>
          <a:prstGeom prst="rect">
            <a:avLst/>
          </a:prstGeom>
          <a:solidFill>
            <a:srgbClr val="399AB5"/>
          </a:solidFill>
          <a:ln w="19050">
            <a:noFill/>
            <a:miter lim="800000"/>
            <a:headEnd/>
            <a:tailEnd/>
          </a:ln>
        </p:spPr>
        <p:txBody>
          <a:bodyPr lIns="42569" tIns="42569" rIns="42569" bIns="42569" anchor="ctr"/>
          <a:lstStyle/>
          <a:p>
            <a:pPr algn="ctr" eaLnBrk="0" hangingPunct="0"/>
            <a:endParaRPr lang="pt-BR" sz="22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513912" y="176955"/>
            <a:ext cx="56109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 2025 / PLDO 2026 – Comparativo por Grupos de Despesa	</a:t>
            </a:r>
            <a:endParaRPr lang="pt-BR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1939648" cy="365125"/>
          </a:xfrm>
        </p:spPr>
        <p:txBody>
          <a:bodyPr vert="horz" lIns="91440" tIns="45720" rIns="91440" bIns="45720" rtlCol="0" anchor="ctr"/>
          <a:lstStyle/>
          <a:p>
            <a:fld id="{2076CADB-59FF-4548-87C3-634B82731CA6}" type="slidenum">
              <a:rPr lang="pt-BR" sz="1600" smtClean="0">
                <a:solidFill>
                  <a:srgbClr val="002060"/>
                </a:solidFill>
              </a:rPr>
              <a:pPr/>
              <a:t>4</a:t>
            </a:fld>
            <a:endParaRPr lang="pt-BR" sz="1600" dirty="0">
              <a:solidFill>
                <a:srgbClr val="FF0000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10" y="176955"/>
            <a:ext cx="3118461" cy="68223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628800"/>
            <a:ext cx="8512680" cy="444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6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1223963"/>
          </a:xfrm>
          <a:prstGeom prst="rect">
            <a:avLst/>
          </a:prstGeom>
          <a:solidFill>
            <a:srgbClr val="399AB5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569" tIns="42569" rIns="42569" bIns="42569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pt-BR" altLang="pt-BR" sz="2200">
              <a:solidFill>
                <a:srgbClr val="95B3D7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707904" y="184013"/>
            <a:ext cx="5198930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>
              <a:defRPr/>
            </a:pPr>
            <a:r>
              <a:rPr lang="pt-BR" sz="2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PLDO 2026 – Resultado Fiscal</a:t>
            </a:r>
          </a:p>
          <a:p>
            <a:pPr algn="ctr">
              <a:defRPr/>
            </a:pPr>
            <a:r>
              <a:rPr lang="pt-BR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(Todas as Fontes de Recursos)</a:t>
            </a:r>
            <a:endParaRPr lang="pt-BR" sz="23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7" name="Espaço Reservado para Número de Slide 6"/>
          <p:cNvSpPr>
            <a:spLocks noGrp="1"/>
          </p:cNvSpPr>
          <p:nvPr>
            <p:ph type="sldNum" sz="quarter" idx="12"/>
          </p:nvPr>
        </p:nvSpPr>
        <p:spPr bwMode="auto">
          <a:xfrm>
            <a:off x="6660232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pt-BR" sz="1800" dirty="0" smtClean="0">
                <a:solidFill>
                  <a:srgbClr val="002060"/>
                </a:solidFill>
              </a:rPr>
              <a:t>				5		 </a:t>
            </a:r>
            <a:endParaRPr lang="pt-BR" altLang="pt-BR" sz="1800" dirty="0">
              <a:solidFill>
                <a:srgbClr val="002060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10" y="176955"/>
            <a:ext cx="3118461" cy="68223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673" y="1253720"/>
            <a:ext cx="5402088" cy="417088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673" y="5424602"/>
            <a:ext cx="5400601" cy="135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26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REATEDBY" val="KMASlideWizard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5495</TotalTime>
  <Words>75</Words>
  <Application>Microsoft Office PowerPoint</Application>
  <PresentationFormat>Apresentação na tela (4:3)</PresentationFormat>
  <Paragraphs>19</Paragraphs>
  <Slides>5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Manuel Abraham Napoles Tibeau</dc:creator>
  <cp:lastModifiedBy>Misael Saade Maia</cp:lastModifiedBy>
  <cp:revision>379</cp:revision>
  <cp:lastPrinted>2025-06-06T13:25:12Z</cp:lastPrinted>
  <dcterms:created xsi:type="dcterms:W3CDTF">2018-12-03T14:01:27Z</dcterms:created>
  <dcterms:modified xsi:type="dcterms:W3CDTF">2025-06-06T21:26:44Z</dcterms:modified>
</cp:coreProperties>
</file>