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09/12/2021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09/12/2021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4.em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Demonstração e Avaliação do Cumprimento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das 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2° Quadrimestre de 2021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Dezembro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 Desembolso 2021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 Despesas Pagas – 2º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556792"/>
            <a:ext cx="636764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Liquidada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132856"/>
            <a:ext cx="7604984" cy="34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 Liquidadas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43" y="1558748"/>
            <a:ext cx="834131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Liquidada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0" y="2420888"/>
            <a:ext cx="9129713" cy="310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Liquidada 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2020 x 2021 – 2º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335298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55087"/>
            <a:ext cx="4320480" cy="520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D6B7654-9539-418F-8030-1814D3007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223739"/>
            <a:ext cx="4536504" cy="551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B3F8A50-8274-4847-B92E-340A7CC75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47015"/>
            <a:ext cx="70675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Primário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6FAF913-ABDB-4E17-B7FE-1E9B345E7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05" y="1268760"/>
            <a:ext cx="7338903" cy="53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Nominal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CB7773D-00A5-47A9-979D-56CE615B0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76" y="2403871"/>
            <a:ext cx="8604448" cy="220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Meta de Arrecadação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2º Quadrimestre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4A00653-8563-49F4-B45C-4FA2FA7AD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544410"/>
            <a:ext cx="6285409" cy="503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2º 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F70BEF-128A-48E3-B57C-1E52EAE4E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72816"/>
            <a:ext cx="6192688" cy="426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1C0CAD9-43B1-4FF5-9A2C-21874F57E4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428638"/>
            <a:ext cx="7776864" cy="494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Receitas de Capital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7D10FF2-6488-46A6-AE0A-820EACBB5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96" y="1268363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268846-0DFE-46BF-BFA8-5F708DA9D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08" y="2276872"/>
            <a:ext cx="8030384" cy="28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E4A725F-B887-471D-9F85-D2993DBD7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874" y="1214537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3D76D78-2BA3-4260-AA80-0815C4C53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58" y="1538287"/>
            <a:ext cx="7841073" cy="457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7E5C261-EAD4-4CAA-8C6B-F67BC6D38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465749"/>
            <a:ext cx="5986559" cy="523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2º 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1F7A697-1F1C-4FB8-B6AA-8BB7106EF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54" y="2397142"/>
            <a:ext cx="8018892" cy="24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222</Words>
  <Application>Microsoft Office PowerPoint</Application>
  <PresentationFormat>On-screen Show (4:3)</PresentationFormat>
  <Paragraphs>56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Unknown User</cp:lastModifiedBy>
  <cp:revision>357</cp:revision>
  <cp:lastPrinted>2021-02-10T16:18:02Z</cp:lastPrinted>
  <dcterms:created xsi:type="dcterms:W3CDTF">2018-12-03T14:01:27Z</dcterms:created>
  <dcterms:modified xsi:type="dcterms:W3CDTF">2021-12-09T17:21:38Z</dcterms:modified>
</cp:coreProperties>
</file>