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1"/>
  </p:notesMasterIdLst>
  <p:sldIdLst>
    <p:sldId id="256" r:id="rId2"/>
    <p:sldId id="329" r:id="rId3"/>
    <p:sldId id="352" r:id="rId4"/>
    <p:sldId id="257" r:id="rId5"/>
    <p:sldId id="320" r:id="rId6"/>
    <p:sldId id="346" r:id="rId7"/>
    <p:sldId id="338" r:id="rId8"/>
    <p:sldId id="351" r:id="rId9"/>
    <p:sldId id="340" r:id="rId10"/>
  </p:sldIdLst>
  <p:sldSz cx="9144000" cy="5143500" type="screen16x9"/>
  <p:notesSz cx="9928225" cy="6797675"/>
  <p:embeddedFontLst>
    <p:embeddedFont>
      <p:font typeface="Antic" panose="020B0604020202020204" charset="0"/>
      <p:regular r:id="rId12"/>
    </p:embeddedFont>
    <p:embeddedFont>
      <p:font typeface="Poppins Black" panose="020B0604020202020204" charset="0"/>
      <p:bold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Poppi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ael Saade Maia" initials="MS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18DBF9E-0EAC-4DD2-9A44-1D1A7E9D300A}">
  <a:tblStyle styleId="{F18DBF9E-0EAC-4DD2-9A44-1D1A7E9D30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67" autoAdjust="0"/>
  </p:normalViewPr>
  <p:slideViewPr>
    <p:cSldViewPr snapToGrid="0">
      <p:cViewPr varScale="1">
        <p:scale>
          <a:sx n="133" d="100"/>
          <a:sy n="133" d="100"/>
        </p:scale>
        <p:origin x="-984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31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2" tIns="93082" rIns="93082" bIns="9308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644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85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444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5d1781d78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5d1781d78_2_19:notes"/>
          <p:cNvSpPr txBox="1">
            <a:spLocks noGrp="1"/>
          </p:cNvSpPr>
          <p:nvPr>
            <p:ph type="body" idx="1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r>
              <a:rPr lang="pt-BR" dirty="0"/>
              <a:t>VALORES LIQUIDADOS RELATÓRIO SIAFIC SIG RESERVA PRODUTO/META.</a:t>
            </a:r>
          </a:p>
        </p:txBody>
      </p:sp>
    </p:spTree>
    <p:extLst>
      <p:ext uri="{BB962C8B-B14F-4D97-AF65-F5344CB8AC3E}">
        <p14:creationId xmlns:p14="http://schemas.microsoft.com/office/powerpoint/2010/main" val="343120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4010 – Apoio a Projetos</a:t>
            </a:r>
          </a:p>
          <a:p>
            <a:r>
              <a:rPr lang="pt-BR" dirty="0"/>
              <a:t>3805 – Foi liberado recursos em abril/2024 para fazermos o Parque Inhaúma. O acerto deverá ser feito na Proposta Orçamentária.</a:t>
            </a:r>
          </a:p>
        </p:txBody>
      </p:sp>
    </p:spTree>
    <p:extLst>
      <p:ext uri="{BB962C8B-B14F-4D97-AF65-F5344CB8AC3E}">
        <p14:creationId xmlns:p14="http://schemas.microsoft.com/office/powerpoint/2010/main" val="364913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87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73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5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7813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63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77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615188"/>
            <a:ext cx="3858900" cy="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3456525"/>
            <a:ext cx="29283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6284125" y="682982"/>
            <a:ext cx="1725600" cy="45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3"/>
          </p:nvPr>
        </p:nvSpPr>
        <p:spPr>
          <a:xfrm>
            <a:off x="713225" y="1967975"/>
            <a:ext cx="3858900" cy="1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1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452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5331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664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267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3763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166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4671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9133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C51F-878E-4691-828B-0039B1492D7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ctrTitle"/>
          </p:nvPr>
        </p:nvSpPr>
        <p:spPr>
          <a:xfrm>
            <a:off x="496562" y="1457010"/>
            <a:ext cx="5160737" cy="566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lvl="0" algn="r"/>
            <a:r>
              <a:rPr lang="pt-BR" sz="2400" dirty="0">
                <a:solidFill>
                  <a:schemeClr val="tx2"/>
                </a:solidFill>
                <a:latin typeface="Cera Basic"/>
              </a:rPr>
              <a:t>FUNDAÇÃO PARQUES E JARDINS - FPJ </a:t>
            </a:r>
            <a:endParaRPr sz="2400" dirty="0">
              <a:solidFill>
                <a:schemeClr val="tx2"/>
              </a:solidFill>
              <a:latin typeface="Cera Basic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28307" y="3510927"/>
            <a:ext cx="421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Cera Basic"/>
              </a:rPr>
              <a:t> Apresentador: </a:t>
            </a:r>
            <a:r>
              <a:rPr lang="pt-BR" sz="1600" dirty="0" err="1">
                <a:solidFill>
                  <a:schemeClr val="tx2"/>
                </a:solidFill>
                <a:latin typeface="Cera Basic"/>
              </a:rPr>
              <a:t>Julio</a:t>
            </a:r>
            <a:r>
              <a:rPr lang="pt-BR" sz="1600" dirty="0">
                <a:solidFill>
                  <a:schemeClr val="tx2"/>
                </a:solidFill>
                <a:latin typeface="Cera Basic"/>
              </a:rPr>
              <a:t> Artur Villas Boas – Presidente da Fundação Parques e Jardins</a:t>
            </a: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pic>
        <p:nvPicPr>
          <p:cNvPr id="91" name="Imagem 9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83268" y="1138456"/>
            <a:ext cx="335560" cy="335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33D8A97-6D6E-BFC3-BB5D-C613F7079F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28" y="1119245"/>
            <a:ext cx="2612571" cy="8518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D1BE9A6-A171-472D-C6C5-C4373E3970BD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EC7CB676-F7F3-4589-958B-C8E876DAD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128" y="1527284"/>
            <a:ext cx="351797" cy="35179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AA91AA48-A4FE-4EE9-9BFD-84175CB0419A}"/>
              </a:ext>
            </a:extLst>
          </p:cNvPr>
          <p:cNvSpPr txBox="1">
            <a:spLocks/>
          </p:cNvSpPr>
          <p:nvPr/>
        </p:nvSpPr>
        <p:spPr>
          <a:xfrm>
            <a:off x="460128" y="1527284"/>
            <a:ext cx="8484036" cy="24754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AUDIÊNCIA HÍBRIDA PARA DEBATER O </a:t>
            </a:r>
            <a:b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</a:br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PROJETO DE DIRETRIZES ORÇAMENTÁRIAS - 2025</a:t>
            </a:r>
          </a:p>
        </p:txBody>
      </p:sp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1703"/>
            <a:ext cx="9144000" cy="351797"/>
          </a:xfrm>
          <a:prstGeom prst="rect">
            <a:avLst/>
          </a:prstGeom>
        </p:spPr>
      </p:pic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30" y="4891830"/>
            <a:ext cx="251670" cy="2516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2331547-E89C-1981-AD97-899741AEAB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20" y="460638"/>
            <a:ext cx="2083181" cy="7593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7797532-1EC9-0F7D-8DDB-15ACCE39E084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175110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subTitle" idx="1"/>
          </p:nvPr>
        </p:nvSpPr>
        <p:spPr>
          <a:xfrm>
            <a:off x="614646" y="593147"/>
            <a:ext cx="7914707" cy="694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Cera Basic"/>
              </a:rPr>
              <a:t>PROGRAMAS COM ÍNDICE DE REFERÊNCIA</a:t>
            </a:r>
            <a:endParaRPr sz="28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07940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FEFC686-8D4E-4B9E-8FB6-48C63A33D597}"/>
              </a:ext>
            </a:extLst>
          </p:cNvPr>
          <p:cNvSpPr/>
          <p:nvPr/>
        </p:nvSpPr>
        <p:spPr>
          <a:xfrm>
            <a:off x="916761" y="1957217"/>
            <a:ext cx="61654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</a:pP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PROGRAMA 0615 - </a:t>
            </a: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</a:rPr>
              <a:t>AREAS VERDES</a:t>
            </a:r>
            <a:endParaRPr lang="pt-BR" altLang="pt-BR" sz="2600" b="1" dirty="0">
              <a:solidFill>
                <a:schemeClr val="tx2"/>
              </a:solidFill>
              <a:latin typeface="Cera Basic"/>
              <a:cs typeface="Poppins"/>
              <a:sym typeface="Poppin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C4A70EE-8C02-0934-E9DF-AFDCC450F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69" y="23203"/>
            <a:ext cx="1839851" cy="3473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28CB322-46F1-F159-9FF0-249B00E8B84E}"/>
              </a:ext>
            </a:extLst>
          </p:cNvPr>
          <p:cNvSpPr/>
          <p:nvPr/>
        </p:nvSpPr>
        <p:spPr>
          <a:xfrm>
            <a:off x="916761" y="2872763"/>
            <a:ext cx="57865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</a:pP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PROGRAMA 0617 – PARQUES URBANOS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6F2CC46C-5899-92ED-EFDF-7ECEA8941032}"/>
              </a:ext>
            </a:extLst>
          </p:cNvPr>
          <p:cNvSpPr txBox="1"/>
          <p:nvPr/>
        </p:nvSpPr>
        <p:spPr>
          <a:xfrm>
            <a:off x="7459579" y="4834329"/>
            <a:ext cx="11344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44670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>
            <a:spLocks noGrp="1"/>
          </p:cNvSpPr>
          <p:nvPr>
            <p:ph type="title"/>
          </p:nvPr>
        </p:nvSpPr>
        <p:spPr>
          <a:xfrm>
            <a:off x="423894" y="383338"/>
            <a:ext cx="8462742" cy="9989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2"/>
                </a:solidFill>
                <a:latin typeface="Cera Basic"/>
              </a:rPr>
              <a:t>PRINCIPAIS PROGRAMAS E AÇÕES PARA O EXERCÍCIO DE 2025</a:t>
            </a:r>
            <a:endParaRPr sz="32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25" y="4804154"/>
            <a:ext cx="335560" cy="335560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xmlns="" id="{B2E69F07-05DE-4BD6-BDF6-17012E8EF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53428"/>
              </p:ext>
            </p:extLst>
          </p:nvPr>
        </p:nvGraphicFramePr>
        <p:xfrm>
          <a:off x="522514" y="1397360"/>
          <a:ext cx="8315528" cy="2012454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610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04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era Basic"/>
                        </a:rPr>
                        <a:t>PROGRAMAS</a:t>
                      </a:r>
                    </a:p>
                  </a:txBody>
                  <a:tcPr marL="91448" marR="91448" marT="49717" marB="4971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era Basic"/>
                        </a:rPr>
                        <a:t>AÇÕES</a:t>
                      </a:r>
                    </a:p>
                  </a:txBody>
                  <a:tcPr marL="91448" marR="91448" marT="49717" marB="49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0615</a:t>
                      </a:r>
                    </a:p>
                  </a:txBody>
                  <a:tcPr marL="91448" marR="91448" marT="50292" marB="50292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3010 – TRATAMENTO PAISAGÍSTICO</a:t>
                      </a:r>
                    </a:p>
                  </a:txBody>
                  <a:tcPr marL="91448" marR="91448" marT="49717" marB="49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2151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48" marR="91448" marT="49717" marB="4971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4010 – CONSERVAÇÃO DE ÁREAS VERDES DE LAZER</a:t>
                      </a:r>
                      <a:endParaRPr lang="pt-BR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  <a:ea typeface="+mn-ea"/>
                        <a:cs typeface="+mn-cs"/>
                      </a:endParaRPr>
                    </a:p>
                  </a:txBody>
                  <a:tcPr marL="91448" marR="91448" marT="49717" marB="49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3435078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2F2067F-BA3B-A70A-DAA6-FE92055DC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54" y="70323"/>
            <a:ext cx="1839851" cy="3473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B609EDA9-8830-7A8C-6179-AC6F48DC0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03302"/>
              </p:ext>
            </p:extLst>
          </p:nvPr>
        </p:nvGraphicFramePr>
        <p:xfrm>
          <a:off x="517176" y="3151279"/>
          <a:ext cx="8320866" cy="60997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616090">
                  <a:extLst>
                    <a:ext uri="{9D8B030D-6E8A-4147-A177-3AD203B41FA5}">
                      <a16:colId xmlns:a16="http://schemas.microsoft.com/office/drawing/2014/main" xmlns="" val="3725709396"/>
                    </a:ext>
                  </a:extLst>
                </a:gridCol>
                <a:gridCol w="5704776">
                  <a:extLst>
                    <a:ext uri="{9D8B030D-6E8A-4147-A177-3AD203B41FA5}">
                      <a16:colId xmlns:a16="http://schemas.microsoft.com/office/drawing/2014/main" xmlns="" val="766330745"/>
                    </a:ext>
                  </a:extLst>
                </a:gridCol>
              </a:tblGrid>
              <a:tr h="609977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0617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3805 – REQUALIFICAÇÃO DOS PARQUES URBANOS DO RIO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159272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0B19B56-A7ED-7B8E-BF6D-471506A37BE8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436" y="545977"/>
            <a:ext cx="8287128" cy="857250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EXECUÇÃO ORÇAMENTÁRIA DAS AÇÕES DA FUNDAÇÃO PARQUES E JARDINS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7940"/>
            <a:ext cx="335560" cy="335560"/>
          </a:xfrm>
          <a:prstGeom prst="rect">
            <a:avLst/>
          </a:prstGeom>
        </p:spPr>
      </p:pic>
      <p:sp>
        <p:nvSpPr>
          <p:cNvPr id="57" name="CaixaDeTexto 56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9" name="Imagem 8" descr="logo ambiente">
            <a:extLst>
              <a:ext uri="{FF2B5EF4-FFF2-40B4-BE49-F238E27FC236}">
                <a16:creationId xmlns:a16="http://schemas.microsoft.com/office/drawing/2014/main" xmlns="" id="{CC280FE7-7290-4210-8669-CA46CD58FCB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EFB64D37-E931-453F-A408-2D9C69324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94852"/>
              </p:ext>
            </p:extLst>
          </p:nvPr>
        </p:nvGraphicFramePr>
        <p:xfrm>
          <a:off x="432209" y="1424013"/>
          <a:ext cx="8376231" cy="148365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880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5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0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Cera Basic"/>
                        </a:rPr>
                        <a:t>AÇÕES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ra Basic"/>
                        </a:rPr>
                        <a:t>Execução orçamentária 1º quadrimestre de 2024.</a:t>
                      </a:r>
                      <a:endParaRPr lang="pt-BR" sz="1600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3010 – TRATAMENTO PAISAGÍSTICO – 4125 OP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3.651.304,07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3010 – TRATAMENTO PAISAGÍSTICO – 4981 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942.183,50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DAFD0A6-B7B7-11D9-4339-2C904C4A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1460"/>
              </p:ext>
            </p:extLst>
          </p:nvPr>
        </p:nvGraphicFramePr>
        <p:xfrm>
          <a:off x="429699" y="2978944"/>
          <a:ext cx="8376231" cy="7003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880255">
                  <a:extLst>
                    <a:ext uri="{9D8B030D-6E8A-4147-A177-3AD203B41FA5}">
                      <a16:colId xmlns:a16="http://schemas.microsoft.com/office/drawing/2014/main" xmlns="" val="367249142"/>
                    </a:ext>
                  </a:extLst>
                </a:gridCol>
                <a:gridCol w="2495976">
                  <a:extLst>
                    <a:ext uri="{9D8B030D-6E8A-4147-A177-3AD203B41FA5}">
                      <a16:colId xmlns:a16="http://schemas.microsoft.com/office/drawing/2014/main" xmlns="" val="2167974674"/>
                    </a:ext>
                  </a:extLst>
                </a:gridCol>
              </a:tblGrid>
              <a:tr h="3451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  <a:ea typeface="+mn-ea"/>
                          <a:cs typeface="+mn-cs"/>
                        </a:rPr>
                        <a:t>4010 – CONSERVAÇÃO DE ÁREAS VERDES E DE </a:t>
                      </a:r>
                      <a:r>
                        <a:rPr lang="pt-BR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  <a:ea typeface="+mn-ea"/>
                          <a:cs typeface="+mn-cs"/>
                        </a:rPr>
                        <a:t>LAZER - 4127</a:t>
                      </a:r>
                      <a:endParaRPr lang="pt-BR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  <a:ea typeface="+mn-ea"/>
                        <a:cs typeface="+mn-cs"/>
                      </a:endParaRP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395.373,29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030777"/>
                  </a:ext>
                </a:extLst>
              </a:tr>
              <a:tr h="355180"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  <a:ea typeface="+mn-ea"/>
                          <a:cs typeface="+mn-cs"/>
                        </a:rPr>
                        <a:t>3805 – </a:t>
                      </a:r>
                      <a:r>
                        <a:rPr lang="pt-BR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REQUALIFICAÇÃO DOS PARQUES URBANOS DO </a:t>
                      </a:r>
                      <a:r>
                        <a:rPr lang="pt-BR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RIO - 5129</a:t>
                      </a:r>
                      <a:endParaRPr lang="pt-BR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  <a:ea typeface="+mn-ea"/>
                        <a:cs typeface="+mn-cs"/>
                      </a:endParaRP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35.380.406,95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3230487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145AFAF-3D5E-C964-3B57-3865BA380E12}"/>
              </a:ext>
            </a:extLst>
          </p:cNvPr>
          <p:cNvSpPr txBox="1"/>
          <p:nvPr/>
        </p:nvSpPr>
        <p:spPr>
          <a:xfrm>
            <a:off x="7519239" y="4807291"/>
            <a:ext cx="1286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398610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015" y="260879"/>
            <a:ext cx="6447412" cy="576193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DAS AÇÕES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723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17107DBB-690A-4970-8D07-A120614C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47110"/>
              </p:ext>
            </p:extLst>
          </p:nvPr>
        </p:nvGraphicFramePr>
        <p:xfrm>
          <a:off x="642347" y="773953"/>
          <a:ext cx="8044451" cy="392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1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2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4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0883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DA</a:t>
                      </a:r>
                      <a:r>
                        <a:rPr lang="pt-BR" sz="1400" baseline="0" dirty="0">
                          <a:latin typeface="Cera Basic"/>
                        </a:rPr>
                        <a:t> </a:t>
                      </a:r>
                      <a:r>
                        <a:rPr lang="pt-BR" sz="1400" dirty="0">
                          <a:latin typeface="Cera Basic"/>
                        </a:rPr>
                        <a:t>AÇÃO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DO PRODUTO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UNIDADE DE MEDIDA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META FÍSICA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966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1º QUADRIMESTRE DE 2024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PREVISÃO PLDO 2025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212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3010 – </a:t>
                      </a:r>
                      <a:r>
                        <a:rPr lang="pt-BR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  <a:ea typeface="+mn-ea"/>
                          <a:cs typeface="+mn-cs"/>
                        </a:rPr>
                        <a:t>TRATAMENTO</a:t>
                      </a: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 PAISAGÍSTICO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4981 – PRAÇA REQUALIFICADA/RECUPERADA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UNIDADE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11</a:t>
                      </a: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1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212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4125 – PRAÇA /PARQUE REFORMADO – OP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UNIDADE</a:t>
                      </a:r>
                    </a:p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57</a:t>
                      </a: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624789"/>
                  </a:ext>
                </a:extLst>
              </a:tr>
              <a:tr h="526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3805 – PARQUE URBANO IMPLEMENTADO</a:t>
                      </a:r>
                    </a:p>
                  </a:txBody>
                  <a:tcPr marL="110655" marR="110655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5129 – PARQUE URBANO IMPLEMENTADO</a:t>
                      </a:r>
                    </a:p>
                  </a:txBody>
                  <a:tcPr marL="110655" marR="110655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UNIDADE</a:t>
                      </a:r>
                    </a:p>
                  </a:txBody>
                  <a:tcPr marL="110655" marR="110655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</a:t>
                      </a:r>
                    </a:p>
                  </a:txBody>
                  <a:tcPr marL="110655" marR="110655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 0</a:t>
                      </a:r>
                    </a:p>
                  </a:txBody>
                  <a:tcPr marL="110655" marR="110655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7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4010 – CONSERVAÇÃO DE ÁREAS VERDES DE LAZER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4127 – PRAÇA /PARQUE CONSERVADO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UNIDADE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1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1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DD7E88F-42F4-F71A-50D0-ABDA4396B5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27" y="114096"/>
            <a:ext cx="1839851" cy="3473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EE8483C-5BB1-47E0-168E-E5844046A56D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156099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393"/>
            <a:ext cx="8229600" cy="1074151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/>
            </a:r>
            <a:br>
              <a:rPr lang="pt-BR" sz="3200" b="1" dirty="0">
                <a:solidFill>
                  <a:schemeClr val="tx2"/>
                </a:solidFill>
                <a:latin typeface="Cera Basic"/>
              </a:rPr>
            </a:br>
            <a:r>
              <a:rPr lang="pt-BR" sz="3200" b="1" dirty="0">
                <a:solidFill>
                  <a:schemeClr val="tx2"/>
                </a:solidFill>
                <a:latin typeface="Cera Basic"/>
              </a:rPr>
              <a:t>NOVAS AÇÕES E PRODUTOS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16B048B-B684-ADD9-0F10-5C20C5D376FB}"/>
              </a:ext>
            </a:extLst>
          </p:cNvPr>
          <p:cNvSpPr txBox="1"/>
          <p:nvPr/>
        </p:nvSpPr>
        <p:spPr>
          <a:xfrm>
            <a:off x="1333786" y="2309710"/>
            <a:ext cx="708144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FontTx/>
            </a:pP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NÃO FORAM CRIADAS NOVAS AÇÕES E NEM NOVOS PRODUTOS.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18AA305-A26A-310E-F078-560DDF96EB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27" y="114097"/>
            <a:ext cx="1839851" cy="33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410735B-58CF-B328-281E-9AE2B7F1C2A4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376678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27" y="556889"/>
            <a:ext cx="8229600" cy="75743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EM ANDAMENTO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9B2B327-BD14-2E26-5551-68D866042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27" y="114096"/>
            <a:ext cx="1839851" cy="34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88CB788-BE3B-5806-85BE-47A54A2E3855}"/>
              </a:ext>
            </a:extLst>
          </p:cNvPr>
          <p:cNvSpPr txBox="1"/>
          <p:nvPr/>
        </p:nvSpPr>
        <p:spPr>
          <a:xfrm>
            <a:off x="974955" y="1716855"/>
            <a:ext cx="6760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Cera Basic"/>
              </a:rPr>
              <a:t>De acordo com os recursos liberados a Meta prevista está sendo executada.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93E0781-8643-B3AE-9CB2-F470B5E5C4EA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127933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756" y="661588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ALTERAÇÕES NAS METAS FÍSICAS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05397" y="1819800"/>
            <a:ext cx="705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Cera Basic"/>
              </a:rPr>
              <a:t>A Fundação Parques e Jardins não teve alteração significativa nas suas Metas Físicas.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43D257B-25B2-BBBD-4D0D-18E41F5C6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27" y="114096"/>
            <a:ext cx="1839851" cy="34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EC5B5B0-2C0C-6F5A-F047-EE7A9D22BC36}"/>
              </a:ext>
            </a:extLst>
          </p:cNvPr>
          <p:cNvSpPr txBox="1"/>
          <p:nvPr/>
        </p:nvSpPr>
        <p:spPr>
          <a:xfrm>
            <a:off x="7438953" y="4835723"/>
            <a:ext cx="1292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2984115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12962</TotalTime>
  <Words>310</Words>
  <Application>Microsoft Office PowerPoint</Application>
  <PresentationFormat>Apresentação na tela (16:9)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Antic</vt:lpstr>
      <vt:lpstr>Poppins Black</vt:lpstr>
      <vt:lpstr>Calibri</vt:lpstr>
      <vt:lpstr>Arial Narrow</vt:lpstr>
      <vt:lpstr>Cera Basic</vt:lpstr>
      <vt:lpstr>Poppins</vt:lpstr>
      <vt:lpstr>Tema do Office</vt:lpstr>
      <vt:lpstr>FUNDAÇÃO PARQUES E JARDINS - FPJ </vt:lpstr>
      <vt:lpstr>Apresentação do PowerPoint</vt:lpstr>
      <vt:lpstr>Apresentação do PowerPoint</vt:lpstr>
      <vt:lpstr>PRINCIPAIS PROGRAMAS E AÇÕES PARA O EXERCÍCIO DE 2025</vt:lpstr>
      <vt:lpstr>EXECUÇÃO ORÇAMENTÁRIA DAS AÇÕES DA FUNDAÇÃO PARQUES E JARDINS</vt:lpstr>
      <vt:lpstr>METAS FÍSICAS DAS AÇÕES</vt:lpstr>
      <vt:lpstr> NOVAS AÇÕES E PRODUTOS</vt:lpstr>
      <vt:lpstr>METAS FÍSICAS EM ANDAMENTO</vt:lpstr>
      <vt:lpstr>ALTERAÇÕES NAS METAS FÍSICAS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Subject for Elementary:</dc:title>
  <dc:creator>Bruno Salgado Silva</dc:creator>
  <cp:lastModifiedBy>GUSTAVO LUIZ LOPES MARTINS DA SILVA</cp:lastModifiedBy>
  <cp:revision>222</cp:revision>
  <cp:lastPrinted>2024-06-07T20:36:02Z</cp:lastPrinted>
  <dcterms:modified xsi:type="dcterms:W3CDTF">2024-06-07T20:38:21Z</dcterms:modified>
</cp:coreProperties>
</file>