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77" r:id="rId2"/>
    <p:sldId id="267" r:id="rId3"/>
    <p:sldId id="291" r:id="rId4"/>
    <p:sldId id="290" r:id="rId5"/>
    <p:sldId id="292" r:id="rId6"/>
    <p:sldId id="288" r:id="rId7"/>
    <p:sldId id="285" r:id="rId8"/>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EA476AA3-4D0A-4A31-B61C-5A22595728A2}">
          <p14:sldIdLst>
            <p14:sldId id="277"/>
            <p14:sldId id="267"/>
            <p14:sldId id="291"/>
            <p14:sldId id="290"/>
            <p14:sldId id="292"/>
            <p14:sldId id="288"/>
            <p14:sldId id="285"/>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4" autoAdjust="0"/>
  </p:normalViewPr>
  <p:slideViewPr>
    <p:cSldViewPr snapToGrid="0">
      <p:cViewPr varScale="1">
        <p:scale>
          <a:sx n="114" d="100"/>
          <a:sy n="114" d="100"/>
        </p:scale>
        <p:origin x="414" y="114"/>
      </p:cViewPr>
      <p:guideLst>
        <p:guide pos="3840"/>
        <p:guide orient="horz" pos="2160"/>
      </p:guideLst>
    </p:cSldViewPr>
  </p:slideViewPr>
  <p:notesTextViewPr>
    <p:cViewPr>
      <p:scale>
        <a:sx n="1" d="1"/>
        <a:sy n="1" d="1"/>
      </p:scale>
      <p:origin x="0" y="0"/>
    </p:cViewPr>
  </p:notesTextViewPr>
  <p:notesViewPr>
    <p:cSldViewPr snapToGrid="0">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handoutMaster" Target="handoutMasters/handoutMaster1.xml" /><Relationship Id="rId4" Type="http://schemas.openxmlformats.org/officeDocument/2006/relationships/slide" Target="slides/slide3.xml" /><Relationship Id="rId9" Type="http://schemas.openxmlformats.org/officeDocument/2006/relationships/notesMaster" Target="notesMasters/notesMaster1.xml" /><Relationship Id="rId14"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C634A71-F1B7-45D6-8C56-73FCEB078101}" type="datetime1">
              <a:rPr lang="pt-BR" smtClean="0"/>
              <a:t>24/03/2022</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0BD58-3BFF-4EAF-BB8B-AC67FE801E47}" type="slidenum">
              <a:rPr lang="pt-BR" smtClean="0"/>
              <a:t>‹#›</a:t>
            </a:fld>
            <a:endParaRPr lang="pt-BR"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noProof="0"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71B67-53C5-415E-AF42-25ACF30E042E}" type="datetime1">
              <a:rPr lang="pt-BR" noProof="0" smtClean="0"/>
              <a:pPr/>
              <a:t>24/03/2022</a:t>
            </a:fld>
            <a:endParaRPr lang="pt-BR" noProof="0"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noProof="0" dirty="0"/>
          </a:p>
        </p:txBody>
      </p:sp>
      <p:sp>
        <p:nvSpPr>
          <p:cNvPr id="5" name="Espaço reservado para nota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noProof="0" dirty="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322CDD-9D6C-4F63-9EC2-648226624108}" type="slidenum">
              <a:rPr lang="pt-BR" noProof="0" smtClean="0"/>
              <a:t>‹#›</a:t>
            </a:fld>
            <a:endParaRPr lang="pt-BR" noProof="0"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8322CDD-9D6C-4F63-9EC2-648226624108}" type="slidenum">
              <a:rPr lang="pt-BR" smtClean="0"/>
              <a:t>1</a:t>
            </a:fld>
            <a:endParaRPr lang="pt-BR" dirty="0"/>
          </a:p>
        </p:txBody>
      </p:sp>
    </p:spTree>
    <p:extLst>
      <p:ext uri="{BB962C8B-B14F-4D97-AF65-F5344CB8AC3E}">
        <p14:creationId xmlns:p14="http://schemas.microsoft.com/office/powerpoint/2010/main" val="2205134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8322CDD-9D6C-4F63-9EC2-648226624108}" type="slidenum">
              <a:rPr lang="pt-BR" smtClean="0"/>
              <a:t>2</a:t>
            </a:fld>
            <a:endParaRPr lang="pt-BR" dirty="0"/>
          </a:p>
        </p:txBody>
      </p:sp>
    </p:spTree>
    <p:extLst>
      <p:ext uri="{BB962C8B-B14F-4D97-AF65-F5344CB8AC3E}">
        <p14:creationId xmlns:p14="http://schemas.microsoft.com/office/powerpoint/2010/main" val="209956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8322CDD-9D6C-4F63-9EC2-648226624108}" type="slidenum">
              <a:rPr lang="pt-BR" smtClean="0"/>
              <a:t>4</a:t>
            </a:fld>
            <a:endParaRPr lang="pt-BR" dirty="0"/>
          </a:p>
        </p:txBody>
      </p:sp>
    </p:spTree>
    <p:extLst>
      <p:ext uri="{BB962C8B-B14F-4D97-AF65-F5344CB8AC3E}">
        <p14:creationId xmlns:p14="http://schemas.microsoft.com/office/powerpoint/2010/main" val="3856794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8322CDD-9D6C-4F63-9EC2-648226624108}" type="slidenum">
              <a:rPr lang="pt-BR" smtClean="0"/>
              <a:t>5</a:t>
            </a:fld>
            <a:endParaRPr lang="pt-BR" dirty="0"/>
          </a:p>
        </p:txBody>
      </p:sp>
    </p:spTree>
    <p:extLst>
      <p:ext uri="{BB962C8B-B14F-4D97-AF65-F5344CB8AC3E}">
        <p14:creationId xmlns:p14="http://schemas.microsoft.com/office/powerpoint/2010/main" val="33759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8322CDD-9D6C-4F63-9EC2-648226624108}" type="slidenum">
              <a:rPr lang="pt-BR" smtClean="0"/>
              <a:t>6</a:t>
            </a:fld>
            <a:endParaRPr lang="pt-BR" dirty="0"/>
          </a:p>
        </p:txBody>
      </p:sp>
    </p:spTree>
    <p:extLst>
      <p:ext uri="{BB962C8B-B14F-4D97-AF65-F5344CB8AC3E}">
        <p14:creationId xmlns:p14="http://schemas.microsoft.com/office/powerpoint/2010/main" val="41380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066800" y="2606040"/>
            <a:ext cx="10058400" cy="2743200"/>
          </a:xfrm>
        </p:spPr>
        <p:txBody>
          <a:bodyPr rtlCol="0"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pPr rtl="0"/>
            <a:r>
              <a:rPr lang="pt-BR" noProof="0"/>
              <a:t>Clique para editar o título Mestre</a:t>
            </a:r>
            <a:endParaRPr lang="pt-BR" noProof="0" dirty="0"/>
          </a:p>
        </p:txBody>
      </p:sp>
      <p:sp>
        <p:nvSpPr>
          <p:cNvPr id="3" name="Subtítulo 2"/>
          <p:cNvSpPr>
            <a:spLocks noGrp="1"/>
          </p:cNvSpPr>
          <p:nvPr>
            <p:ph type="subTitle" idx="1"/>
          </p:nvPr>
        </p:nvSpPr>
        <p:spPr>
          <a:xfrm>
            <a:off x="1066800" y="5360437"/>
            <a:ext cx="10058400" cy="365760"/>
          </a:xfrm>
        </p:spPr>
        <p:txBody>
          <a:bodyPr rtlCol="0">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a:t>Clique para editar o estilo do subtítulo Mestre</a:t>
            </a:r>
            <a:endParaRPr lang="pt-BR" noProof="0" dirty="0"/>
          </a:p>
        </p:txBody>
      </p:sp>
      <p:sp>
        <p:nvSpPr>
          <p:cNvPr id="8" name="Retângulo 7"/>
          <p:cNvSpPr/>
          <p:nvPr userDrawn="1"/>
        </p:nvSpPr>
        <p:spPr>
          <a:xfrm>
            <a:off x="0" y="5888736"/>
            <a:ext cx="12192000" cy="109728"/>
          </a:xfrm>
          <a:prstGeom prst="rect">
            <a:avLst/>
          </a:prstGeom>
          <a:solidFill>
            <a:srgbClr val="005480"/>
          </a:solidFill>
          <a:ln>
            <a:solidFill>
              <a:srgbClr val="005480"/>
            </a:solid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p:txBody>
          <a:bodyPr vert="eaVert"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lvl1pPr>
              <a:defRPr/>
            </a:lvl1pPr>
          </a:lstStyle>
          <a:p>
            <a:fld id="{43E9DE1C-52AB-4015-80A7-994291895839}" type="datetime1">
              <a:rPr lang="pt-BR" noProof="0" smtClean="0"/>
              <a:pPr/>
              <a:t>24/03/2022</a:t>
            </a:fld>
            <a:endParaRPr lang="pt-BR" noProof="0" dirty="0"/>
          </a:p>
        </p:txBody>
      </p:sp>
      <p:sp>
        <p:nvSpPr>
          <p:cNvPr id="6" name="Espaço reservado para o número do slide 5"/>
          <p:cNvSpPr>
            <a:spLocks noGrp="1"/>
          </p:cNvSpPr>
          <p:nvPr>
            <p:ph type="sldNum" sz="quarter" idx="12"/>
          </p:nvPr>
        </p:nvSpPr>
        <p:spPr/>
        <p:txBody>
          <a:bodyPr rtlCol="0"/>
          <a:lstStyle/>
          <a:p>
            <a:pPr rtl="0"/>
            <a:fld id="{E31375A4-56A4-47D6-9801-1991572033F7}" type="slidenum">
              <a:rPr lang="pt-BR" noProof="0" smtClean="0"/>
              <a:t>‹#›</a:t>
            </a:fld>
            <a:endParaRPr lang="pt-BR"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525000" y="382230"/>
            <a:ext cx="1371600" cy="5561369"/>
          </a:xfrm>
        </p:spPr>
        <p:txBody>
          <a:bodyPr vert="eaVert" rtlCol="0"/>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a:xfrm>
            <a:off x="1295400" y="382230"/>
            <a:ext cx="7863840" cy="5561370"/>
          </a:xfrm>
        </p:spPr>
        <p:txBody>
          <a:bodyPr vert="eaVert"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lvl1pPr>
              <a:defRPr/>
            </a:lvl1pPr>
          </a:lstStyle>
          <a:p>
            <a:fld id="{A83690F7-8256-441B-979B-B3FF7D3C612E}" type="datetime1">
              <a:rPr lang="pt-BR" noProof="0" smtClean="0"/>
              <a:pPr/>
              <a:t>24/03/2022</a:t>
            </a:fld>
            <a:endParaRPr lang="pt-BR" noProof="0" dirty="0"/>
          </a:p>
        </p:txBody>
      </p:sp>
      <p:sp>
        <p:nvSpPr>
          <p:cNvPr id="6" name="Espaço reservado para o número do slide 5"/>
          <p:cNvSpPr>
            <a:spLocks noGrp="1"/>
          </p:cNvSpPr>
          <p:nvPr>
            <p:ph type="sldNum" sz="quarter" idx="12"/>
          </p:nvPr>
        </p:nvSpPr>
        <p:spPr/>
        <p:txBody>
          <a:bodyPr rtlCol="0"/>
          <a:lstStyle/>
          <a:p>
            <a:pPr rtl="0"/>
            <a:fld id="{E31375A4-56A4-47D6-9801-1991572033F7}" type="slidenum">
              <a:rPr lang="pt-BR" noProof="0" smtClean="0"/>
              <a:t>‹#›</a:t>
            </a:fld>
            <a:endParaRPr lang="pt-BR"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baseline="0">
                <a:solidFill>
                  <a:srgbClr val="005480"/>
                </a:solidFill>
              </a:defRPr>
            </a:lvl1pPr>
          </a:lstStyle>
          <a:p>
            <a:pPr rtl="0"/>
            <a:r>
              <a:rPr lang="pt-BR" noProof="0" dirty="0"/>
              <a:t>Clique para editar o título Mestre</a:t>
            </a:r>
          </a:p>
        </p:txBody>
      </p:sp>
      <p:sp>
        <p:nvSpPr>
          <p:cNvPr id="3" name="Espaço reservado para conteúdo 2"/>
          <p:cNvSpPr>
            <a:spLocks noGrp="1"/>
          </p:cNvSpPr>
          <p:nvPr>
            <p:ph idx="1"/>
          </p:nvPr>
        </p:nvSpPr>
        <p:spPr/>
        <p:txBody>
          <a:bodyPr rtlCol="0"/>
          <a:lstStyle>
            <a:lvl1pPr>
              <a:buClr>
                <a:srgbClr val="005480"/>
              </a:buClr>
              <a:defRPr/>
            </a:lvl1pPr>
            <a:lvl2pPr>
              <a:buClr>
                <a:srgbClr val="005480"/>
              </a:buClr>
              <a:defRPr/>
            </a:lvl2pPr>
            <a:lvl3pPr>
              <a:buClr>
                <a:srgbClr val="005480"/>
              </a:buClr>
              <a:defRPr/>
            </a:lvl3pPr>
            <a:lvl4pPr>
              <a:buClr>
                <a:srgbClr val="005480"/>
              </a:buClr>
              <a:defRPr/>
            </a:lvl4pPr>
            <a:lvl5pPr>
              <a:buClr>
                <a:srgbClr val="005480"/>
              </a:buClr>
              <a:defRPr/>
            </a:lvl5pPr>
          </a:lstStyle>
          <a:p>
            <a:pPr lvl="0" rtl="0"/>
            <a:r>
              <a:rPr lang="pt-BR" noProof="0" dirty="0"/>
              <a:t>Clique para editar os estilos de texto Mestres</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lvl1pPr>
              <a:defRPr/>
            </a:lvl1pPr>
          </a:lstStyle>
          <a:p>
            <a:fld id="{79FD86E6-82BF-48A6-AD15-B4842E379010}" type="datetime1">
              <a:rPr lang="pt-BR" noProof="0" smtClean="0"/>
              <a:pPr/>
              <a:t>24/03/2022</a:t>
            </a:fld>
            <a:endParaRPr lang="pt-BR" noProof="0" dirty="0"/>
          </a:p>
        </p:txBody>
      </p:sp>
      <p:sp>
        <p:nvSpPr>
          <p:cNvPr id="6" name="Espaço reservado para o número do slide 5"/>
          <p:cNvSpPr>
            <a:spLocks noGrp="1"/>
          </p:cNvSpPr>
          <p:nvPr>
            <p:ph type="sldNum" sz="quarter" idx="12"/>
          </p:nvPr>
        </p:nvSpPr>
        <p:spPr/>
        <p:txBody>
          <a:bodyPr rtlCol="0"/>
          <a:lstStyle/>
          <a:p>
            <a:pPr rtl="0"/>
            <a:fld id="{E31375A4-56A4-47D6-9801-1991572033F7}" type="slidenum">
              <a:rPr lang="pt-BR" noProof="0" smtClean="0"/>
              <a:t>‹#›</a:t>
            </a:fld>
            <a:endParaRPr lang="pt-BR"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066800" y="1565829"/>
            <a:ext cx="5943600" cy="4114800"/>
          </a:xfrm>
        </p:spPr>
        <p:txBody>
          <a:bodyPr rtlCol="0" anchor="b">
            <a:normAutofit/>
          </a:bodyPr>
          <a:lstStyle>
            <a:lvl1pPr>
              <a:lnSpc>
                <a:spcPct val="80000"/>
              </a:lnSpc>
              <a:defRPr sz="5400" baseline="0">
                <a:solidFill>
                  <a:schemeClr val="tx2"/>
                </a:solidFill>
                <a:effectLst>
                  <a:outerShdw blurRad="38100" dist="25400" dir="18900000" algn="bl" rotWithShape="0">
                    <a:schemeClr val="bg1">
                      <a:alpha val="80000"/>
                    </a:schemeClr>
                  </a:outerShdw>
                </a:effectLst>
              </a:defRPr>
            </a:lvl1pPr>
          </a:lstStyle>
          <a:p>
            <a:pPr rtl="0"/>
            <a:r>
              <a:rPr lang="pt-BR" noProof="0" dirty="0"/>
              <a:t>Clique para editar o título Mestre</a:t>
            </a:r>
          </a:p>
        </p:txBody>
      </p:sp>
      <p:sp>
        <p:nvSpPr>
          <p:cNvPr id="3" name="Espaço reservado para texto 2"/>
          <p:cNvSpPr>
            <a:spLocks noGrp="1"/>
          </p:cNvSpPr>
          <p:nvPr>
            <p:ph type="body" idx="1"/>
          </p:nvPr>
        </p:nvSpPr>
        <p:spPr>
          <a:xfrm>
            <a:off x="1066801" y="5682343"/>
            <a:ext cx="5943600" cy="410547"/>
          </a:xfrm>
        </p:spPr>
        <p:txBody>
          <a:bodyPr rtlCol="0">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pt-BR" noProof="0"/>
              <a:t>Clique para editar os estilos de texto Mestres</a:t>
            </a:r>
          </a:p>
        </p:txBody>
      </p:sp>
      <p:sp>
        <p:nvSpPr>
          <p:cNvPr id="9" name="Retângulo 8"/>
          <p:cNvSpPr/>
          <p:nvPr userDrawn="1"/>
        </p:nvSpPr>
        <p:spPr>
          <a:xfrm>
            <a:off x="7707084" y="0"/>
            <a:ext cx="54864" cy="6858000"/>
          </a:xfrm>
          <a:prstGeom prst="rect">
            <a:avLst/>
          </a:prstGeom>
          <a:solidFill>
            <a:srgbClr val="005480"/>
          </a:solidFill>
          <a:ln>
            <a:solidFill>
              <a:srgbClr val="005480"/>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pic>
        <p:nvPicPr>
          <p:cNvPr id="8" name="Imagem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a:solidFill>
            <a:schemeClr val="accent1"/>
          </a:solidFill>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sz="half" idx="1"/>
          </p:nvPr>
        </p:nvSpPr>
        <p:spPr>
          <a:xfrm>
            <a:off x="1295400"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conteúdo 3"/>
          <p:cNvSpPr>
            <a:spLocks noGrp="1"/>
          </p:cNvSpPr>
          <p:nvPr>
            <p:ph sz="half" idx="2"/>
          </p:nvPr>
        </p:nvSpPr>
        <p:spPr>
          <a:xfrm>
            <a:off x="6172199"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6" name="Espaço reservado para rodapé 5"/>
          <p:cNvSpPr>
            <a:spLocks noGrp="1"/>
          </p:cNvSpPr>
          <p:nvPr>
            <p:ph type="ftr" sz="quarter" idx="11"/>
          </p:nvPr>
        </p:nvSpPr>
        <p:spPr/>
        <p:txBody>
          <a:bodyPr rtlCol="0"/>
          <a:lstStyle/>
          <a:p>
            <a:pPr rtl="0"/>
            <a:r>
              <a:rPr lang="pt-BR" noProof="0" dirty="0"/>
              <a:t>Adicionar um rodapé</a:t>
            </a:r>
          </a:p>
        </p:txBody>
      </p:sp>
      <p:sp>
        <p:nvSpPr>
          <p:cNvPr id="5" name="Espaço reservado para data 4"/>
          <p:cNvSpPr>
            <a:spLocks noGrp="1"/>
          </p:cNvSpPr>
          <p:nvPr>
            <p:ph type="dt" sz="half" idx="10"/>
          </p:nvPr>
        </p:nvSpPr>
        <p:spPr/>
        <p:txBody>
          <a:bodyPr rtlCol="0"/>
          <a:lstStyle>
            <a:lvl1pPr>
              <a:defRPr/>
            </a:lvl1pPr>
          </a:lstStyle>
          <a:p>
            <a:fld id="{48F9692C-AA95-4E98-B36D-74E5BEF81424}" type="datetime1">
              <a:rPr lang="pt-BR" noProof="0" smtClean="0"/>
              <a:pPr/>
              <a:t>24/03/2022</a:t>
            </a:fld>
            <a:endParaRPr lang="pt-BR" noProof="0" dirty="0"/>
          </a:p>
        </p:txBody>
      </p:sp>
      <p:sp>
        <p:nvSpPr>
          <p:cNvPr id="7" name="Espaço reservado para o número do slide 6"/>
          <p:cNvSpPr>
            <a:spLocks noGrp="1"/>
          </p:cNvSpPr>
          <p:nvPr>
            <p:ph type="sldNum" sz="quarter" idx="12"/>
          </p:nvPr>
        </p:nvSpPr>
        <p:spPr/>
        <p:txBody>
          <a:bodyPr rtlCol="0"/>
          <a:lstStyle/>
          <a:p>
            <a:pPr rtl="0"/>
            <a:fld id="{E31375A4-56A4-47D6-9801-1991572033F7}" type="slidenum">
              <a:rPr lang="pt-BR" noProof="0" smtClean="0"/>
              <a:t>‹#›</a:t>
            </a:fld>
            <a:endParaRPr lang="pt-BR"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295400"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4" name="Espaço reservado para conteúdo 3"/>
          <p:cNvSpPr>
            <a:spLocks noGrp="1"/>
          </p:cNvSpPr>
          <p:nvPr>
            <p:ph sz="half" idx="2"/>
          </p:nvPr>
        </p:nvSpPr>
        <p:spPr>
          <a:xfrm>
            <a:off x="1295400"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texto 4"/>
          <p:cNvSpPr>
            <a:spLocks noGrp="1"/>
          </p:cNvSpPr>
          <p:nvPr>
            <p:ph type="body" sz="quarter" idx="3"/>
          </p:nvPr>
        </p:nvSpPr>
        <p:spPr>
          <a:xfrm>
            <a:off x="6167628"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6" name="Espaço reservado para conteúdo 5"/>
          <p:cNvSpPr>
            <a:spLocks noGrp="1"/>
          </p:cNvSpPr>
          <p:nvPr>
            <p:ph sz="quarter" idx="4"/>
          </p:nvPr>
        </p:nvSpPr>
        <p:spPr>
          <a:xfrm>
            <a:off x="6169152"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8" name="Espaço reservado para rodapé 7"/>
          <p:cNvSpPr>
            <a:spLocks noGrp="1"/>
          </p:cNvSpPr>
          <p:nvPr>
            <p:ph type="ftr" sz="quarter" idx="11"/>
          </p:nvPr>
        </p:nvSpPr>
        <p:spPr/>
        <p:txBody>
          <a:bodyPr rtlCol="0"/>
          <a:lstStyle/>
          <a:p>
            <a:pPr rtl="0"/>
            <a:r>
              <a:rPr lang="pt-BR" noProof="0" dirty="0"/>
              <a:t>Adicionar um rodapé</a:t>
            </a:r>
          </a:p>
        </p:txBody>
      </p:sp>
      <p:sp>
        <p:nvSpPr>
          <p:cNvPr id="7" name="Espaço reservado para data 6"/>
          <p:cNvSpPr>
            <a:spLocks noGrp="1"/>
          </p:cNvSpPr>
          <p:nvPr>
            <p:ph type="dt" sz="half" idx="10"/>
          </p:nvPr>
        </p:nvSpPr>
        <p:spPr/>
        <p:txBody>
          <a:bodyPr rtlCol="0"/>
          <a:lstStyle>
            <a:lvl1pPr>
              <a:defRPr/>
            </a:lvl1pPr>
          </a:lstStyle>
          <a:p>
            <a:fld id="{F18D37EA-626C-4AB1-A29C-50D97461AF73}" type="datetime1">
              <a:rPr lang="pt-BR" noProof="0" smtClean="0"/>
              <a:pPr/>
              <a:t>24/03/2022</a:t>
            </a:fld>
            <a:endParaRPr lang="pt-BR" noProof="0" dirty="0"/>
          </a:p>
        </p:txBody>
      </p:sp>
      <p:sp>
        <p:nvSpPr>
          <p:cNvPr id="9" name="Espaço reservado para o número do slide 8"/>
          <p:cNvSpPr>
            <a:spLocks noGrp="1"/>
          </p:cNvSpPr>
          <p:nvPr>
            <p:ph type="sldNum" sz="quarter" idx="12"/>
          </p:nvPr>
        </p:nvSpPr>
        <p:spPr/>
        <p:txBody>
          <a:bodyPr rtlCol="0"/>
          <a:lstStyle/>
          <a:p>
            <a:pPr rtl="0"/>
            <a:fld id="{E31375A4-56A4-47D6-9801-1991572033F7}" type="slidenum">
              <a:rPr lang="pt-BR" noProof="0" smtClean="0"/>
              <a:t>‹#›</a:t>
            </a:fld>
            <a:endParaRPr lang="pt-BR"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4" name="Espaço reservado para rodapé 3"/>
          <p:cNvSpPr>
            <a:spLocks noGrp="1"/>
          </p:cNvSpPr>
          <p:nvPr>
            <p:ph type="ftr" sz="quarter" idx="11"/>
          </p:nvPr>
        </p:nvSpPr>
        <p:spPr/>
        <p:txBody>
          <a:bodyPr rtlCol="0"/>
          <a:lstStyle/>
          <a:p>
            <a:pPr rtl="0"/>
            <a:r>
              <a:rPr lang="pt-BR" noProof="0" dirty="0"/>
              <a:t>Adicionar um rodapé</a:t>
            </a:r>
          </a:p>
        </p:txBody>
      </p:sp>
      <p:sp>
        <p:nvSpPr>
          <p:cNvPr id="3" name="Espaço reservado para data 2"/>
          <p:cNvSpPr>
            <a:spLocks noGrp="1"/>
          </p:cNvSpPr>
          <p:nvPr>
            <p:ph type="dt" sz="half" idx="10"/>
          </p:nvPr>
        </p:nvSpPr>
        <p:spPr/>
        <p:txBody>
          <a:bodyPr rtlCol="0"/>
          <a:lstStyle>
            <a:lvl1pPr>
              <a:defRPr/>
            </a:lvl1pPr>
          </a:lstStyle>
          <a:p>
            <a:fld id="{A3843302-6885-4898-B236-14D8D6E34835}" type="datetime1">
              <a:rPr lang="pt-BR" noProof="0" smtClean="0"/>
              <a:pPr/>
              <a:t>24/03/2022</a:t>
            </a:fld>
            <a:endParaRPr lang="pt-BR" noProof="0" dirty="0"/>
          </a:p>
        </p:txBody>
      </p:sp>
      <p:sp>
        <p:nvSpPr>
          <p:cNvPr id="5" name="Espaço reservado para o número do slide 4"/>
          <p:cNvSpPr>
            <a:spLocks noGrp="1"/>
          </p:cNvSpPr>
          <p:nvPr>
            <p:ph type="sldNum" sz="quarter" idx="12"/>
          </p:nvPr>
        </p:nvSpPr>
        <p:spPr/>
        <p:txBody>
          <a:bodyPr rtlCol="0"/>
          <a:lstStyle/>
          <a:p>
            <a:pPr rtl="0"/>
            <a:fld id="{E31375A4-56A4-47D6-9801-1991572033F7}" type="slidenum">
              <a:rPr lang="pt-BR" noProof="0" smtClean="0"/>
              <a:t>‹#›</a:t>
            </a:fld>
            <a:endParaRPr lang="pt-BR"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rtlCol="0"/>
          <a:lstStyle/>
          <a:p>
            <a:pPr rtl="0"/>
            <a:r>
              <a:rPr lang="pt-BR" noProof="0" dirty="0"/>
              <a:t>Adicionar um rodapé</a:t>
            </a:r>
          </a:p>
        </p:txBody>
      </p:sp>
      <p:sp>
        <p:nvSpPr>
          <p:cNvPr id="2" name="Espaço reservado para data 1"/>
          <p:cNvSpPr>
            <a:spLocks noGrp="1"/>
          </p:cNvSpPr>
          <p:nvPr>
            <p:ph type="dt" sz="half" idx="10"/>
          </p:nvPr>
        </p:nvSpPr>
        <p:spPr/>
        <p:txBody>
          <a:bodyPr rtlCol="0"/>
          <a:lstStyle>
            <a:lvl1pPr>
              <a:defRPr/>
            </a:lvl1pPr>
          </a:lstStyle>
          <a:p>
            <a:fld id="{5185858F-D63D-4ECB-A0CF-DE7876575BC3}" type="datetime1">
              <a:rPr lang="pt-BR" noProof="0" smtClean="0"/>
              <a:pPr/>
              <a:t>24/03/2022</a:t>
            </a:fld>
            <a:endParaRPr lang="pt-BR" noProof="0" dirty="0"/>
          </a:p>
        </p:txBody>
      </p:sp>
      <p:sp>
        <p:nvSpPr>
          <p:cNvPr id="4" name="Espaço reservado para o número do slide 3"/>
          <p:cNvSpPr>
            <a:spLocks noGrp="1"/>
          </p:cNvSpPr>
          <p:nvPr>
            <p:ph type="sldNum" sz="quarter" idx="12"/>
          </p:nvPr>
        </p:nvSpPr>
        <p:spPr/>
        <p:txBody>
          <a:bodyPr rtlCol="0"/>
          <a:lstStyle/>
          <a:p>
            <a:pPr rtl="0"/>
            <a:fld id="{E31375A4-56A4-47D6-9801-1991572033F7}" type="slidenum">
              <a:rPr lang="pt-BR" noProof="0" smtClean="0"/>
              <a:t>‹#›</a:t>
            </a:fld>
            <a:endParaRPr lang="pt-BR"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pic>
        <p:nvPicPr>
          <p:cNvPr id="9" name="Imagem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ítulo 1"/>
          <p:cNvSpPr>
            <a:spLocks noGrp="1"/>
          </p:cNvSpPr>
          <p:nvPr>
            <p:ph type="title"/>
          </p:nvPr>
        </p:nvSpPr>
        <p:spPr>
          <a:xfrm>
            <a:off x="8229601" y="2514600"/>
            <a:ext cx="3474720" cy="1600200"/>
          </a:xfrm>
        </p:spPr>
        <p:txBody>
          <a:bodyPr rtlCol="0" anchor="b"/>
          <a:lstStyle>
            <a:lvl1pPr>
              <a:defRPr sz="3200" baseline="0">
                <a:solidFill>
                  <a:schemeClr val="tx1"/>
                </a:solidFill>
              </a:defRPr>
            </a:lvl1pPr>
          </a:lstStyle>
          <a:p>
            <a:pPr rtl="0"/>
            <a:r>
              <a:rPr lang="pt-BR" noProof="0" dirty="0"/>
              <a:t>Clique para editar o título Mestre</a:t>
            </a:r>
          </a:p>
        </p:txBody>
      </p:sp>
      <p:sp>
        <p:nvSpPr>
          <p:cNvPr id="3" name="Espaço reservado para conteúdo 2"/>
          <p:cNvSpPr>
            <a:spLocks noGrp="1"/>
          </p:cNvSpPr>
          <p:nvPr>
            <p:ph idx="1"/>
          </p:nvPr>
        </p:nvSpPr>
        <p:spPr>
          <a:xfrm>
            <a:off x="790302" y="685800"/>
            <a:ext cx="6126480" cy="54864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pt-BR" noProof="0" dirty="0"/>
              <a:t>Clique para editar os estilos de texto Mestres</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4" name="Espaço reservado para texto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os estilos de texto Mestres</a:t>
            </a:r>
          </a:p>
        </p:txBody>
      </p:sp>
      <p:sp>
        <p:nvSpPr>
          <p:cNvPr id="10" name="Retângulo 9"/>
          <p:cNvSpPr/>
          <p:nvPr userDrawn="1"/>
        </p:nvSpPr>
        <p:spPr>
          <a:xfrm>
            <a:off x="7711702" y="0"/>
            <a:ext cx="54864" cy="6858000"/>
          </a:xfrm>
          <a:prstGeom prst="rect">
            <a:avLst/>
          </a:prstGeom>
          <a:solidFill>
            <a:srgbClr val="005480"/>
          </a:solidFill>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6" name="Espaço reservado para rodapé 5"/>
          <p:cNvSpPr>
            <a:spLocks noGrp="1"/>
          </p:cNvSpPr>
          <p:nvPr>
            <p:ph type="ftr" sz="quarter" idx="11"/>
          </p:nvPr>
        </p:nvSpPr>
        <p:spPr/>
        <p:txBody>
          <a:bodyPr rtlCol="0"/>
          <a:lstStyle/>
          <a:p>
            <a:pPr rtl="0"/>
            <a:r>
              <a:rPr lang="pt-BR" noProof="0" dirty="0"/>
              <a:t>Adicionar um rodapé</a:t>
            </a:r>
          </a:p>
        </p:txBody>
      </p:sp>
      <p:sp>
        <p:nvSpPr>
          <p:cNvPr id="5" name="Espaço reservado para data 4"/>
          <p:cNvSpPr>
            <a:spLocks noGrp="1"/>
          </p:cNvSpPr>
          <p:nvPr>
            <p:ph type="dt" sz="half" idx="10"/>
          </p:nvPr>
        </p:nvSpPr>
        <p:spPr/>
        <p:txBody>
          <a:bodyPr rtlCol="0"/>
          <a:lstStyle>
            <a:lvl1pPr>
              <a:defRPr/>
            </a:lvl1pPr>
          </a:lstStyle>
          <a:p>
            <a:fld id="{59FB23AF-4045-40DE-A866-3AA39D8979C1}" type="datetime1">
              <a:rPr lang="pt-BR" noProof="0" smtClean="0"/>
              <a:pPr/>
              <a:t>24/03/2022</a:t>
            </a:fld>
            <a:endParaRPr lang="pt-BR" noProof="0" dirty="0"/>
          </a:p>
        </p:txBody>
      </p:sp>
      <p:sp>
        <p:nvSpPr>
          <p:cNvPr id="7" name="Espaço reservado para o número do slide 6"/>
          <p:cNvSpPr>
            <a:spLocks noGrp="1"/>
          </p:cNvSpPr>
          <p:nvPr>
            <p:ph type="sldNum" sz="quarter" idx="12"/>
          </p:nvPr>
        </p:nvSpPr>
        <p:spPr/>
        <p:txBody>
          <a:bodyPr rtlCol="0"/>
          <a:lstStyle/>
          <a:p>
            <a:pPr rtl="0"/>
            <a:fld id="{E31375A4-56A4-47D6-9801-1991572033F7}" type="slidenum">
              <a:rPr lang="pt-BR" noProof="0" smtClean="0"/>
              <a:t>‹#›</a:t>
            </a:fld>
            <a:endParaRPr lang="pt-BR"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ítulo 1"/>
          <p:cNvSpPr>
            <a:spLocks noGrp="1"/>
          </p:cNvSpPr>
          <p:nvPr>
            <p:ph type="title"/>
          </p:nvPr>
        </p:nvSpPr>
        <p:spPr>
          <a:xfrm>
            <a:off x="8229600" y="2514600"/>
            <a:ext cx="3474720" cy="1600200"/>
          </a:xfrm>
        </p:spPr>
        <p:txBody>
          <a:bodyPr rtlCol="0" anchor="b"/>
          <a:lstStyle>
            <a:lvl1pPr>
              <a:defRPr sz="3200" baseline="0">
                <a:solidFill>
                  <a:srgbClr val="005480"/>
                </a:solidFill>
              </a:defRPr>
            </a:lvl1pPr>
          </a:lstStyle>
          <a:p>
            <a:pPr rtl="0"/>
            <a:r>
              <a:rPr lang="pt-BR" noProof="0" dirty="0"/>
              <a:t>Clique para editar o título Mestre</a:t>
            </a:r>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a:t>Clique no ícone para adicionar uma imagem</a:t>
            </a:r>
            <a:endParaRPr lang="pt-BR" noProof="0" dirty="0"/>
          </a:p>
        </p:txBody>
      </p:sp>
      <p:sp>
        <p:nvSpPr>
          <p:cNvPr id="4" name="Espaço reservado para texto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dirty="0"/>
              <a:t>Clique para editar os estilos de texto Mestres</a:t>
            </a:r>
          </a:p>
        </p:txBody>
      </p:sp>
      <p:sp>
        <p:nvSpPr>
          <p:cNvPr id="6" name="Espaço reservado para rodapé 5"/>
          <p:cNvSpPr>
            <a:spLocks noGrp="1"/>
          </p:cNvSpPr>
          <p:nvPr>
            <p:ph type="ftr" sz="quarter" idx="11"/>
          </p:nvPr>
        </p:nvSpPr>
        <p:spPr/>
        <p:txBody>
          <a:bodyPr rtlCol="0"/>
          <a:lstStyle/>
          <a:p>
            <a:pPr rtl="0"/>
            <a:r>
              <a:rPr lang="pt-BR" noProof="0" dirty="0"/>
              <a:t>Adicionar um rodapé</a:t>
            </a:r>
          </a:p>
        </p:txBody>
      </p:sp>
      <p:sp>
        <p:nvSpPr>
          <p:cNvPr id="5" name="Espaço reservado para data 4"/>
          <p:cNvSpPr>
            <a:spLocks noGrp="1"/>
          </p:cNvSpPr>
          <p:nvPr>
            <p:ph type="dt" sz="half" idx="10"/>
          </p:nvPr>
        </p:nvSpPr>
        <p:spPr/>
        <p:txBody>
          <a:bodyPr rtlCol="0"/>
          <a:lstStyle>
            <a:lvl1pPr>
              <a:defRPr/>
            </a:lvl1pPr>
          </a:lstStyle>
          <a:p>
            <a:fld id="{F4C2F70A-62F5-430B-ADA9-BC89F1B39501}" type="datetime1">
              <a:rPr lang="pt-BR" noProof="0" smtClean="0"/>
              <a:pPr/>
              <a:t>24/03/2022</a:t>
            </a:fld>
            <a:endParaRPr lang="pt-BR" noProof="0" dirty="0"/>
          </a:p>
        </p:txBody>
      </p:sp>
      <p:sp>
        <p:nvSpPr>
          <p:cNvPr id="7" name="Espaço reservado para o número do slide 6"/>
          <p:cNvSpPr>
            <a:spLocks noGrp="1"/>
          </p:cNvSpPr>
          <p:nvPr>
            <p:ph type="sldNum" sz="quarter" idx="12"/>
          </p:nvPr>
        </p:nvSpPr>
        <p:spPr/>
        <p:txBody>
          <a:bodyPr rtlCol="0"/>
          <a:lstStyle/>
          <a:p>
            <a:pPr rtl="0"/>
            <a:fld id="{E31375A4-56A4-47D6-9801-1991572033F7}" type="slidenum">
              <a:rPr lang="pt-BR" noProof="0" smtClean="0"/>
              <a:t>‹#›</a:t>
            </a:fld>
            <a:endParaRPr lang="pt-BR" noProof="0" dirty="0"/>
          </a:p>
        </p:txBody>
      </p:sp>
      <p:sp>
        <p:nvSpPr>
          <p:cNvPr id="11" name="Retângulo 10"/>
          <p:cNvSpPr/>
          <p:nvPr userDrawn="1"/>
        </p:nvSpPr>
        <p:spPr>
          <a:xfrm>
            <a:off x="7711702" y="0"/>
            <a:ext cx="54864" cy="6858000"/>
          </a:xfrm>
          <a:prstGeom prst="rect">
            <a:avLst/>
          </a:prstGeom>
          <a:solidFill>
            <a:srgbClr val="005480"/>
          </a:solidFill>
          <a:ln>
            <a:solidFill>
              <a:srgbClr val="005480"/>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pPr rtl="0"/>
            <a:r>
              <a:rPr lang="pt-BR" noProof="0" dirty="0"/>
              <a:t>Clique para editar o título Mestre</a:t>
            </a:r>
          </a:p>
        </p:txBody>
      </p:sp>
      <p:sp>
        <p:nvSpPr>
          <p:cNvPr id="3" name="Espaço reservado para texto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5" name="Espaço reservado para rodapé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pPr rtl="0"/>
            <a:r>
              <a:rPr lang="pt-BR" noProof="0" dirty="0"/>
              <a:t>Adicionar um rodapé</a:t>
            </a:r>
          </a:p>
        </p:txBody>
      </p:sp>
      <p:sp>
        <p:nvSpPr>
          <p:cNvPr id="4" name="Espaço reservado para data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8231F255-1195-4332-9724-C7316560A918}" type="datetime1">
              <a:rPr lang="pt-BR" noProof="0" smtClean="0"/>
              <a:pPr/>
              <a:t>24/03/2022</a:t>
            </a:fld>
            <a:endParaRPr lang="pt-BR" noProof="0" dirty="0"/>
          </a:p>
        </p:txBody>
      </p:sp>
      <p:sp>
        <p:nvSpPr>
          <p:cNvPr id="6" name="Espaço reservado para o número do slide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pt-BR" noProof="0" smtClean="0"/>
              <a:pPr rtl="0"/>
              <a:t>‹#›</a:t>
            </a:fld>
            <a:endParaRPr lang="pt-BR" noProof="0" dirty="0"/>
          </a:p>
        </p:txBody>
      </p:sp>
      <p:sp>
        <p:nvSpPr>
          <p:cNvPr id="8" name="Retângulo 7"/>
          <p:cNvSpPr/>
          <p:nvPr userDrawn="1"/>
        </p:nvSpPr>
        <p:spPr>
          <a:xfrm>
            <a:off x="0" y="6257036"/>
            <a:ext cx="12192000" cy="54864"/>
          </a:xfrm>
          <a:prstGeom prst="rect">
            <a:avLst/>
          </a:prstGeom>
          <a:solidFill>
            <a:srgbClr val="005480"/>
          </a:solidFill>
          <a:ln>
            <a:solidFill>
              <a:srgbClr val="005480"/>
            </a:solid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10"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hyperlink" Target="http://www.planalto.gov.br/ccivil_03/leis/L8429.htm" TargetMode="Externa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hyperlink" Target="mailto:frederico@pricegrechi.com.br" TargetMode="Externa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6800" y="117446"/>
            <a:ext cx="10058400" cy="6602136"/>
          </a:xfrm>
        </p:spPr>
        <p:txBody>
          <a:bodyPr rtlCol="0" anchor="ctr">
            <a:normAutofit/>
          </a:bodyPr>
          <a:lstStyle/>
          <a:p>
            <a:pPr algn="ctr" rtl="0"/>
            <a:r>
              <a:rPr lang="pt-BR" sz="5400" dirty="0">
                <a:solidFill>
                  <a:srgbClr val="005480"/>
                </a:solidFill>
                <a:effectLst>
                  <a:outerShdw blurRad="38100" dist="38100" dir="2700000" algn="tl">
                    <a:srgbClr val="000000">
                      <a:alpha val="43137"/>
                    </a:srgbClr>
                  </a:outerShdw>
                </a:effectLst>
              </a:rPr>
              <a:t>AUDIÊNCIA pública:</a:t>
            </a:r>
            <a:br>
              <a:rPr lang="pt-BR" sz="5400" dirty="0">
                <a:solidFill>
                  <a:srgbClr val="005480"/>
                </a:solidFill>
                <a:effectLst>
                  <a:outerShdw blurRad="38100" dist="38100" dir="2700000" algn="tl">
                    <a:srgbClr val="000000">
                      <a:alpha val="43137"/>
                    </a:srgbClr>
                  </a:outerShdw>
                </a:effectLst>
              </a:rPr>
            </a:br>
            <a:r>
              <a:rPr lang="pt-BR" sz="2800" dirty="0">
                <a:solidFill>
                  <a:srgbClr val="005480"/>
                </a:solidFill>
                <a:effectLst>
                  <a:outerShdw blurRad="38100" dist="38100" dir="2700000" algn="tl">
                    <a:srgbClr val="000000">
                      <a:alpha val="43137"/>
                    </a:srgbClr>
                  </a:outerShdw>
                </a:effectLst>
              </a:rPr>
              <a:t>Novo plano DIRETOR DA CIDADE DO RIO DE JANEIRO</a:t>
            </a:r>
            <a:endParaRPr lang="pt-BR" sz="5400" dirty="0">
              <a:solidFill>
                <a:srgbClr val="005480"/>
              </a:solidFill>
              <a:effectLst>
                <a:outerShdw blurRad="38100" dist="38100" dir="2700000" algn="tl">
                  <a:srgbClr val="000000">
                    <a:alpha val="43137"/>
                  </a:srgbClr>
                </a:outerShdw>
              </a:effectLst>
            </a:endParaRPr>
          </a:p>
        </p:txBody>
      </p:sp>
      <p:sp>
        <p:nvSpPr>
          <p:cNvPr id="3" name="Subtítulo 2"/>
          <p:cNvSpPr>
            <a:spLocks noGrp="1"/>
          </p:cNvSpPr>
          <p:nvPr>
            <p:ph type="subTitle" idx="1"/>
          </p:nvPr>
        </p:nvSpPr>
        <p:spPr/>
        <p:txBody>
          <a:bodyPr rtlCol="0"/>
          <a:lstStyle/>
          <a:p>
            <a:pPr algn="ctr" rtl="0"/>
            <a:r>
              <a:rPr lang="pt-BR" dirty="0">
                <a:solidFill>
                  <a:schemeClr val="tx1"/>
                </a:solidFill>
              </a:rPr>
              <a:t>IAB – INSTITUTO DOS ADVOGADOS BRASILEIROS</a:t>
            </a:r>
          </a:p>
        </p:txBody>
      </p:sp>
      <p:pic>
        <p:nvPicPr>
          <p:cNvPr id="4" name="Picture 2">
            <a:extLst>
              <a:ext uri="{FF2B5EF4-FFF2-40B4-BE49-F238E27FC236}">
                <a16:creationId xmlns:a16="http://schemas.microsoft.com/office/drawing/2014/main" id="{06E140D9-9791-4514-9B35-221AD94B59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2040" y="470211"/>
            <a:ext cx="3993160" cy="850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22659" y="1465627"/>
            <a:ext cx="9609587" cy="717958"/>
          </a:xfrm>
        </p:spPr>
        <p:txBody>
          <a:bodyPr rtlCol="0">
            <a:normAutofit/>
          </a:bodyPr>
          <a:lstStyle/>
          <a:p>
            <a:pPr marL="45720" indent="0" algn="just">
              <a:lnSpc>
                <a:spcPct val="120000"/>
              </a:lnSpc>
              <a:spcBef>
                <a:spcPts val="0"/>
              </a:spcBef>
              <a:buNone/>
            </a:pPr>
            <a:r>
              <a:rPr lang="pt-BR" sz="1600" b="1" dirty="0">
                <a:effectLst/>
                <a:latin typeface="+mj-lt"/>
                <a:ea typeface="Calibri" panose="020F0502020204030204" pitchFamily="34" charset="0"/>
              </a:rPr>
              <a:t>TEXTO DO PLC, ART. 99. </a:t>
            </a:r>
            <a:r>
              <a:rPr lang="pt-BR" sz="1600" dirty="0">
                <a:effectLst/>
                <a:latin typeface="+mj-lt"/>
                <a:ea typeface="Calibri" panose="020F0502020204030204" pitchFamily="34" charset="0"/>
              </a:rPr>
              <a:t>“</a:t>
            </a:r>
            <a:r>
              <a:rPr lang="pt-BR" sz="1600" dirty="0">
                <a:effectLst/>
                <a:latin typeface="+mj-lt"/>
                <a:ea typeface="Calibri" panose="020F0502020204030204" pitchFamily="34" charset="0"/>
                <a:cs typeface="Times New Roman" panose="02020603050405020304" pitchFamily="18" charset="0"/>
              </a:rPr>
              <a:t>Os recursos auferidos com as contrapartidas financeiras oriundas da outorga onerosa do direito de construir serão utilizados </a:t>
            </a:r>
            <a:r>
              <a:rPr lang="pt-BR" sz="1600" u="sng" dirty="0">
                <a:effectLst/>
                <a:latin typeface="+mj-lt"/>
                <a:ea typeface="Calibri" panose="020F0502020204030204" pitchFamily="34" charset="0"/>
                <a:cs typeface="Times New Roman" panose="02020603050405020304" pitchFamily="18" charset="0"/>
              </a:rPr>
              <a:t>prioritariamente</a:t>
            </a:r>
            <a:r>
              <a:rPr lang="pt-BR" sz="1600" dirty="0">
                <a:effectLst/>
                <a:latin typeface="+mj-lt"/>
                <a:ea typeface="Calibri" panose="020F0502020204030204" pitchFamily="34" charset="0"/>
                <a:cs typeface="Times New Roman" panose="02020603050405020304" pitchFamily="18" charset="0"/>
              </a:rPr>
              <a:t> para as seguintes finalidades”: </a:t>
            </a:r>
          </a:p>
          <a:p>
            <a:pPr marL="45720" indent="0" algn="just">
              <a:lnSpc>
                <a:spcPct val="120000"/>
              </a:lnSpc>
              <a:spcBef>
                <a:spcPts val="0"/>
              </a:spcBef>
              <a:buNone/>
            </a:pPr>
            <a:endParaRPr lang="pt-BR" sz="100" dirty="0">
              <a:effectLst/>
              <a:latin typeface="+mj-lt"/>
              <a:ea typeface="Calibri" panose="020F0502020204030204" pitchFamily="34" charset="0"/>
              <a:cs typeface="Times New Roman" panose="02020603050405020304" pitchFamily="18" charset="0"/>
            </a:endParaRPr>
          </a:p>
          <a:p>
            <a:pPr algn="just">
              <a:lnSpc>
                <a:spcPct val="120000"/>
              </a:lnSpc>
              <a:spcBef>
                <a:spcPts val="0"/>
              </a:spcBef>
            </a:pPr>
            <a:endParaRPr lang="pt-BR" sz="2000" b="1" dirty="0">
              <a:effectLst/>
              <a:latin typeface="Times New Roman" panose="02020603050405020304" pitchFamily="18" charset="0"/>
              <a:ea typeface="Calibri" panose="020F0502020204030204" pitchFamily="34" charset="0"/>
            </a:endParaRPr>
          </a:p>
          <a:p>
            <a:pPr marL="365760" lvl="1" indent="0" algn="just">
              <a:buNone/>
            </a:pPr>
            <a:endParaRPr lang="pt-BR" dirty="0">
              <a:effectLst/>
              <a:latin typeface="Times New Roman" panose="02020603050405020304" pitchFamily="18" charset="0"/>
              <a:ea typeface="Calibri" panose="020F0502020204030204" pitchFamily="34" charset="0"/>
            </a:endParaRPr>
          </a:p>
          <a:p>
            <a:endParaRPr lang="pt-BR" sz="1800" dirty="0">
              <a:effectLst/>
              <a:latin typeface="Times New Roman" panose="02020603050405020304" pitchFamily="18" charset="0"/>
              <a:ea typeface="Calibri" panose="020F0502020204030204" pitchFamily="34" charset="0"/>
            </a:endParaRPr>
          </a:p>
          <a:p>
            <a:pPr lvl="1"/>
            <a:endParaRPr lang="pt-BR" dirty="0"/>
          </a:p>
        </p:txBody>
      </p:sp>
      <p:sp>
        <p:nvSpPr>
          <p:cNvPr id="5" name="Espaço reservado para conteúdo 2">
            <a:extLst>
              <a:ext uri="{FF2B5EF4-FFF2-40B4-BE49-F238E27FC236}">
                <a16:creationId xmlns:a16="http://schemas.microsoft.com/office/drawing/2014/main" id="{B760FA10-A0AB-48D2-8EF1-6F9BD958E35D}"/>
              </a:ext>
            </a:extLst>
          </p:cNvPr>
          <p:cNvSpPr txBox="1">
            <a:spLocks/>
          </p:cNvSpPr>
          <p:nvPr/>
        </p:nvSpPr>
        <p:spPr>
          <a:xfrm>
            <a:off x="1295400" y="2183585"/>
            <a:ext cx="9601200" cy="2490831"/>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rgbClr val="005480"/>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rgbClr val="005480"/>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rgbClr val="005480"/>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rgbClr val="005480"/>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rgbClr val="005480"/>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20" indent="0" algn="just">
              <a:lnSpc>
                <a:spcPct val="130000"/>
              </a:lnSpc>
              <a:spcBef>
                <a:spcPts val="0"/>
              </a:spcBef>
              <a:buNone/>
            </a:pPr>
            <a:r>
              <a:rPr lang="pt-BR" sz="1600" b="1" dirty="0">
                <a:effectLst/>
                <a:latin typeface="+mj-lt"/>
                <a:ea typeface="Calibri" panose="020F0502020204030204" pitchFamily="34" charset="0"/>
                <a:cs typeface="Times New Roman" panose="02020603050405020304" pitchFamily="18" charset="0"/>
              </a:rPr>
              <a:t>I</a:t>
            </a:r>
            <a:r>
              <a:rPr lang="pt-BR" sz="1600" dirty="0">
                <a:effectLst/>
                <a:latin typeface="+mj-lt"/>
                <a:ea typeface="Calibri" panose="020F0502020204030204" pitchFamily="34" charset="0"/>
                <a:cs typeface="Times New Roman" panose="02020603050405020304" pitchFamily="18" charset="0"/>
              </a:rPr>
              <a:t> – regularização fundiária, urbanística e edilícia; </a:t>
            </a:r>
          </a:p>
          <a:p>
            <a:pPr marL="45720" indent="0" algn="just">
              <a:lnSpc>
                <a:spcPct val="130000"/>
              </a:lnSpc>
              <a:spcBef>
                <a:spcPts val="0"/>
              </a:spcBef>
              <a:buNone/>
            </a:pPr>
            <a:r>
              <a:rPr lang="pt-BR" sz="1600" b="1" dirty="0">
                <a:effectLst/>
                <a:latin typeface="+mj-lt"/>
                <a:ea typeface="Calibri" panose="020F0502020204030204" pitchFamily="34" charset="0"/>
                <a:cs typeface="Times New Roman" panose="02020603050405020304" pitchFamily="18" charset="0"/>
              </a:rPr>
              <a:t>II</a:t>
            </a:r>
            <a:r>
              <a:rPr lang="pt-BR" sz="1600" dirty="0">
                <a:effectLst/>
                <a:latin typeface="+mj-lt"/>
                <a:ea typeface="Calibri" panose="020F0502020204030204" pitchFamily="34" charset="0"/>
                <a:cs typeface="Times New Roman" panose="02020603050405020304" pitchFamily="18" charset="0"/>
              </a:rPr>
              <a:t> – execução de programas e projetos habitacionais de interesse social; </a:t>
            </a:r>
          </a:p>
          <a:p>
            <a:pPr marL="45720" indent="0" algn="just">
              <a:lnSpc>
                <a:spcPct val="130000"/>
              </a:lnSpc>
              <a:spcBef>
                <a:spcPts val="0"/>
              </a:spcBef>
              <a:buNone/>
            </a:pPr>
            <a:r>
              <a:rPr lang="pt-BR" sz="1600" b="1" dirty="0">
                <a:effectLst/>
                <a:latin typeface="+mj-lt"/>
                <a:ea typeface="Calibri" panose="020F0502020204030204" pitchFamily="34" charset="0"/>
                <a:cs typeface="Times New Roman" panose="02020603050405020304" pitchFamily="18" charset="0"/>
              </a:rPr>
              <a:t>III</a:t>
            </a:r>
            <a:r>
              <a:rPr lang="pt-BR" sz="1600" dirty="0">
                <a:effectLst/>
                <a:latin typeface="+mj-lt"/>
                <a:ea typeface="Calibri" panose="020F0502020204030204" pitchFamily="34" charset="0"/>
                <a:cs typeface="Times New Roman" panose="02020603050405020304" pitchFamily="18" charset="0"/>
              </a:rPr>
              <a:t> – constituição de reserva fundiária; </a:t>
            </a:r>
          </a:p>
          <a:p>
            <a:pPr marL="45720" indent="0" algn="just">
              <a:lnSpc>
                <a:spcPct val="130000"/>
              </a:lnSpc>
              <a:spcBef>
                <a:spcPts val="0"/>
              </a:spcBef>
              <a:buNone/>
            </a:pPr>
            <a:r>
              <a:rPr lang="pt-BR" sz="1600" b="1" dirty="0">
                <a:effectLst/>
                <a:latin typeface="+mj-lt"/>
                <a:ea typeface="Calibri" panose="020F0502020204030204" pitchFamily="34" charset="0"/>
                <a:cs typeface="Times New Roman" panose="02020603050405020304" pitchFamily="18" charset="0"/>
              </a:rPr>
              <a:t>IV</a:t>
            </a:r>
            <a:r>
              <a:rPr lang="pt-BR" sz="1600" dirty="0">
                <a:effectLst/>
                <a:latin typeface="+mj-lt"/>
                <a:ea typeface="Calibri" panose="020F0502020204030204" pitchFamily="34" charset="0"/>
                <a:cs typeface="Times New Roman" panose="02020603050405020304" pitchFamily="18" charset="0"/>
              </a:rPr>
              <a:t> – ordenamento e direcionamento da expansão urbana; </a:t>
            </a:r>
          </a:p>
          <a:p>
            <a:pPr marL="45720" indent="0" algn="just">
              <a:lnSpc>
                <a:spcPct val="130000"/>
              </a:lnSpc>
              <a:spcBef>
                <a:spcPts val="0"/>
              </a:spcBef>
              <a:buNone/>
            </a:pPr>
            <a:r>
              <a:rPr lang="pt-BR" sz="1600" b="1" dirty="0">
                <a:effectLst/>
                <a:latin typeface="+mj-lt"/>
                <a:ea typeface="Calibri" panose="020F0502020204030204" pitchFamily="34" charset="0"/>
                <a:cs typeface="Times New Roman" panose="02020603050405020304" pitchFamily="18" charset="0"/>
              </a:rPr>
              <a:t>V</a:t>
            </a:r>
            <a:r>
              <a:rPr lang="pt-BR" sz="1600" dirty="0">
                <a:effectLst/>
                <a:latin typeface="+mj-lt"/>
                <a:ea typeface="Calibri" panose="020F0502020204030204" pitchFamily="34" charset="0"/>
                <a:cs typeface="Times New Roman" panose="02020603050405020304" pitchFamily="18" charset="0"/>
              </a:rPr>
              <a:t> – implantação de equipamentos urbanos e comunitários; </a:t>
            </a:r>
          </a:p>
          <a:p>
            <a:pPr marL="45720" indent="0" algn="just">
              <a:lnSpc>
                <a:spcPct val="130000"/>
              </a:lnSpc>
              <a:spcBef>
                <a:spcPts val="0"/>
              </a:spcBef>
              <a:buNone/>
            </a:pPr>
            <a:r>
              <a:rPr lang="pt-BR" sz="1600" b="1" dirty="0">
                <a:effectLst/>
                <a:latin typeface="+mj-lt"/>
                <a:ea typeface="Calibri" panose="020F0502020204030204" pitchFamily="34" charset="0"/>
                <a:cs typeface="Times New Roman" panose="02020603050405020304" pitchFamily="18" charset="0"/>
              </a:rPr>
              <a:t>VI</a:t>
            </a:r>
            <a:r>
              <a:rPr lang="pt-BR" sz="1600" dirty="0">
                <a:effectLst/>
                <a:latin typeface="+mj-lt"/>
                <a:ea typeface="Calibri" panose="020F0502020204030204" pitchFamily="34" charset="0"/>
                <a:cs typeface="Times New Roman" panose="02020603050405020304" pitchFamily="18" charset="0"/>
              </a:rPr>
              <a:t> – criação ou requalificação de espaços públicos, áreas de lazer e áreas verdes; </a:t>
            </a:r>
          </a:p>
          <a:p>
            <a:pPr marL="45720" indent="0" algn="just">
              <a:lnSpc>
                <a:spcPct val="130000"/>
              </a:lnSpc>
              <a:spcBef>
                <a:spcPts val="0"/>
              </a:spcBef>
              <a:buNone/>
            </a:pPr>
            <a:r>
              <a:rPr lang="pt-BR" sz="1600" b="1" dirty="0">
                <a:effectLst/>
                <a:latin typeface="+mj-lt"/>
                <a:ea typeface="Calibri" panose="020F0502020204030204" pitchFamily="34" charset="0"/>
                <a:cs typeface="Times New Roman" panose="02020603050405020304" pitchFamily="18" charset="0"/>
              </a:rPr>
              <a:t>VII</a:t>
            </a:r>
            <a:r>
              <a:rPr lang="pt-BR" sz="1600" dirty="0">
                <a:effectLst/>
                <a:latin typeface="+mj-lt"/>
                <a:ea typeface="Calibri" panose="020F0502020204030204" pitchFamily="34" charset="0"/>
                <a:cs typeface="Times New Roman" panose="02020603050405020304" pitchFamily="18" charset="0"/>
              </a:rPr>
              <a:t> – criação de unidades de conservação ou proteção de outras áreas de interesse ambiental e agrícola; e </a:t>
            </a:r>
          </a:p>
          <a:p>
            <a:pPr marL="45720" indent="0" algn="just">
              <a:lnSpc>
                <a:spcPct val="130000"/>
              </a:lnSpc>
              <a:spcBef>
                <a:spcPts val="0"/>
              </a:spcBef>
              <a:buNone/>
            </a:pPr>
            <a:r>
              <a:rPr lang="pt-BR" sz="1600" b="1" dirty="0">
                <a:effectLst/>
                <a:latin typeface="+mj-lt"/>
                <a:ea typeface="Calibri" panose="020F0502020204030204" pitchFamily="34" charset="0"/>
                <a:cs typeface="Times New Roman" panose="02020603050405020304" pitchFamily="18" charset="0"/>
              </a:rPr>
              <a:t>VIII</a:t>
            </a:r>
            <a:r>
              <a:rPr lang="pt-BR" sz="1600" dirty="0">
                <a:effectLst/>
                <a:latin typeface="+mj-lt"/>
                <a:ea typeface="Calibri" panose="020F0502020204030204" pitchFamily="34" charset="0"/>
                <a:cs typeface="Times New Roman" panose="02020603050405020304" pitchFamily="18" charset="0"/>
              </a:rPr>
              <a:t> – proteção de áreas de interesse histórico, cultural ou paisagístico.</a:t>
            </a:r>
          </a:p>
          <a:p>
            <a:pPr marL="365760" lvl="1" indent="0">
              <a:buFont typeface="Arial" pitchFamily="34" charset="0"/>
              <a:buNone/>
            </a:pPr>
            <a:endParaRPr lang="pt-BR" dirty="0">
              <a:latin typeface="Times New Roman" panose="02020603050405020304" pitchFamily="18" charset="0"/>
              <a:ea typeface="Calibri" panose="020F0502020204030204" pitchFamily="34" charset="0"/>
            </a:endParaRPr>
          </a:p>
          <a:p>
            <a:endParaRPr lang="pt-BR" sz="1800" dirty="0">
              <a:latin typeface="Times New Roman" panose="02020603050405020304" pitchFamily="18" charset="0"/>
              <a:ea typeface="Calibri" panose="020F0502020204030204" pitchFamily="34" charset="0"/>
            </a:endParaRPr>
          </a:p>
          <a:p>
            <a:pPr lvl="1"/>
            <a:endParaRPr lang="pt-BR" dirty="0"/>
          </a:p>
        </p:txBody>
      </p:sp>
      <p:sp>
        <p:nvSpPr>
          <p:cNvPr id="8" name="Espaço reservado para conteúdo 2">
            <a:extLst>
              <a:ext uri="{FF2B5EF4-FFF2-40B4-BE49-F238E27FC236}">
                <a16:creationId xmlns:a16="http://schemas.microsoft.com/office/drawing/2014/main" id="{0084E779-F076-47EE-81B8-1EAA1108A905}"/>
              </a:ext>
            </a:extLst>
          </p:cNvPr>
          <p:cNvSpPr txBox="1">
            <a:spLocks/>
          </p:cNvSpPr>
          <p:nvPr/>
        </p:nvSpPr>
        <p:spPr>
          <a:xfrm>
            <a:off x="1295400" y="4710945"/>
            <a:ext cx="9601199" cy="789438"/>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rgbClr val="005480"/>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rgbClr val="005480"/>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rgbClr val="005480"/>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rgbClr val="005480"/>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rgbClr val="005480"/>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20" indent="0" algn="just">
              <a:lnSpc>
                <a:spcPct val="120000"/>
              </a:lnSpc>
              <a:spcBef>
                <a:spcPts val="0"/>
              </a:spcBef>
              <a:buFont typeface="Arial" pitchFamily="34" charset="0"/>
              <a:buNone/>
            </a:pPr>
            <a:r>
              <a:rPr lang="pt-BR" sz="1600" b="1" u="sng" dirty="0">
                <a:latin typeface="+mj-lt"/>
                <a:ea typeface="Calibri" panose="020F0502020204030204" pitchFamily="34" charset="0"/>
              </a:rPr>
              <a:t>PROPOSTA DE ALTERAÇÃO</a:t>
            </a:r>
            <a:r>
              <a:rPr lang="pt-BR" sz="1600" b="1" dirty="0">
                <a:latin typeface="+mj-lt"/>
                <a:ea typeface="Calibri" panose="020F0502020204030204" pitchFamily="34" charset="0"/>
              </a:rPr>
              <a:t>. ART. 99. </a:t>
            </a:r>
            <a:r>
              <a:rPr lang="pt-BR" sz="1600" dirty="0">
                <a:latin typeface="+mj-lt"/>
                <a:ea typeface="Calibri" panose="020F0502020204030204" pitchFamily="34" charset="0"/>
              </a:rPr>
              <a:t>“</a:t>
            </a:r>
            <a:r>
              <a:rPr lang="pt-BR" sz="1600" dirty="0">
                <a:latin typeface="+mj-lt"/>
                <a:ea typeface="Calibri" panose="020F0502020204030204" pitchFamily="34" charset="0"/>
                <a:cs typeface="Times New Roman" panose="02020603050405020304" pitchFamily="18" charset="0"/>
              </a:rPr>
              <a:t>Os recursos auferidos com as contrapartidas financeiras oriundas da outorga onerosa do direito de construir serão utilizados </a:t>
            </a:r>
            <a:r>
              <a:rPr lang="pt-BR" sz="1600" u="sng" dirty="0">
                <a:latin typeface="+mj-lt"/>
                <a:ea typeface="Calibri" panose="020F0502020204030204" pitchFamily="34" charset="0"/>
                <a:cs typeface="Times New Roman" panose="02020603050405020304" pitchFamily="18" charset="0"/>
              </a:rPr>
              <a:t>necessariamente</a:t>
            </a:r>
            <a:r>
              <a:rPr lang="pt-BR" sz="1600" dirty="0">
                <a:latin typeface="+mj-lt"/>
                <a:ea typeface="Calibri" panose="020F0502020204030204" pitchFamily="34" charset="0"/>
                <a:cs typeface="Times New Roman" panose="02020603050405020304" pitchFamily="18" charset="0"/>
              </a:rPr>
              <a:t> para as seguintes finalidades”: (...)</a:t>
            </a:r>
          </a:p>
          <a:p>
            <a:pPr marL="45720" indent="0" algn="just">
              <a:lnSpc>
                <a:spcPct val="120000"/>
              </a:lnSpc>
              <a:spcBef>
                <a:spcPts val="0"/>
              </a:spcBef>
              <a:buFont typeface="Arial" pitchFamily="34" charset="0"/>
              <a:buNone/>
            </a:pPr>
            <a:endParaRPr lang="pt-BR" sz="100" dirty="0">
              <a:latin typeface="+mj-lt"/>
              <a:ea typeface="Calibri" panose="020F0502020204030204" pitchFamily="34" charset="0"/>
              <a:cs typeface="Times New Roman" panose="02020603050405020304" pitchFamily="18" charset="0"/>
            </a:endParaRPr>
          </a:p>
          <a:p>
            <a:pPr algn="just">
              <a:lnSpc>
                <a:spcPct val="120000"/>
              </a:lnSpc>
              <a:spcBef>
                <a:spcPts val="0"/>
              </a:spcBef>
            </a:pPr>
            <a:endParaRPr lang="pt-BR" b="1" dirty="0">
              <a:latin typeface="Times New Roman" panose="02020603050405020304" pitchFamily="18" charset="0"/>
              <a:ea typeface="Calibri" panose="020F0502020204030204" pitchFamily="34" charset="0"/>
            </a:endParaRPr>
          </a:p>
          <a:p>
            <a:pPr marL="365760" lvl="1" indent="0" algn="just">
              <a:buFont typeface="Arial" pitchFamily="34" charset="0"/>
              <a:buNone/>
            </a:pPr>
            <a:endParaRPr lang="pt-BR" dirty="0">
              <a:latin typeface="Times New Roman" panose="02020603050405020304" pitchFamily="18" charset="0"/>
              <a:ea typeface="Calibri" panose="020F0502020204030204" pitchFamily="34" charset="0"/>
            </a:endParaRPr>
          </a:p>
          <a:p>
            <a:endParaRPr lang="pt-BR" sz="1800" dirty="0">
              <a:latin typeface="Times New Roman" panose="02020603050405020304" pitchFamily="18" charset="0"/>
              <a:ea typeface="Calibri" panose="020F0502020204030204" pitchFamily="34" charset="0"/>
            </a:endParaRPr>
          </a:p>
          <a:p>
            <a:pPr lvl="1"/>
            <a:endParaRPr lang="pt-BR" dirty="0"/>
          </a:p>
        </p:txBody>
      </p:sp>
      <p:sp>
        <p:nvSpPr>
          <p:cNvPr id="9" name="Título 1">
            <a:extLst>
              <a:ext uri="{FF2B5EF4-FFF2-40B4-BE49-F238E27FC236}">
                <a16:creationId xmlns:a16="http://schemas.microsoft.com/office/drawing/2014/main" id="{86C87558-A691-4527-9607-D2F6286DDDF3}"/>
              </a:ext>
            </a:extLst>
          </p:cNvPr>
          <p:cNvSpPr>
            <a:spLocks noGrp="1"/>
          </p:cNvSpPr>
          <p:nvPr>
            <p:ph type="title"/>
          </p:nvPr>
        </p:nvSpPr>
        <p:spPr>
          <a:xfrm>
            <a:off x="1295400" y="381000"/>
            <a:ext cx="9601200" cy="717958"/>
          </a:xfrm>
        </p:spPr>
        <p:txBody>
          <a:bodyPr rtlCol="0" anchor="ctr">
            <a:noAutofit/>
          </a:bodyPr>
          <a:lstStyle/>
          <a:p>
            <a:pPr algn="ctr" rtl="0"/>
            <a:r>
              <a:rPr lang="pt-BR" dirty="0">
                <a:effectLst>
                  <a:outerShdw blurRad="38100" dist="38100" dir="2700000" algn="tl">
                    <a:srgbClr val="000000">
                      <a:alpha val="43137"/>
                    </a:srgbClr>
                  </a:outerShdw>
                </a:effectLst>
              </a:rPr>
              <a:t>1º Destaque</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FB1A728-495C-4B53-ACA4-B88C0815CBBB}"/>
              </a:ext>
            </a:extLst>
          </p:cNvPr>
          <p:cNvSpPr>
            <a:spLocks noGrp="1"/>
          </p:cNvSpPr>
          <p:nvPr>
            <p:ph idx="1"/>
          </p:nvPr>
        </p:nvSpPr>
        <p:spPr>
          <a:xfrm>
            <a:off x="1295400" y="1038138"/>
            <a:ext cx="9601200" cy="4781724"/>
          </a:xfrm>
        </p:spPr>
        <p:txBody>
          <a:bodyPr>
            <a:normAutofit lnSpcReduction="10000"/>
          </a:bodyPr>
          <a:lstStyle/>
          <a:p>
            <a:pPr marL="45720" indent="0" algn="just">
              <a:lnSpc>
                <a:spcPct val="120000"/>
              </a:lnSpc>
              <a:buNone/>
            </a:pPr>
            <a:r>
              <a:rPr lang="pt-BR" sz="1600" b="1" dirty="0">
                <a:effectLst/>
                <a:latin typeface="+mj-lt"/>
                <a:ea typeface="Calibri" panose="020F0502020204030204" pitchFamily="34" charset="0"/>
                <a:cs typeface="Times New Roman" panose="02020603050405020304" pitchFamily="18" charset="0"/>
              </a:rPr>
              <a:t>FUNDAMENTAÇÃO</a:t>
            </a:r>
            <a:r>
              <a:rPr lang="pt-BR" sz="1600" dirty="0">
                <a:effectLst/>
                <a:latin typeface="+mj-lt"/>
                <a:ea typeface="Calibri" panose="020F0502020204030204" pitchFamily="34" charset="0"/>
                <a:cs typeface="Times New Roman" panose="02020603050405020304" pitchFamily="18" charset="0"/>
              </a:rPr>
              <a:t>: Lei 10.257/2001, Art. 2º A política urbana tem por objetivo ordenar o pleno desenvolvimento das funções sociais da cidade e da propriedade urbana, mediante as seguintes diretrizes gerais:  IX – justa distribuição dos benefícios e ônus decorrentes do processo de urbanização. As contrapartidas financeiras do direito de construir devem ser vertidas necessariamente para as finalidades indicadas nos respectivos incisos, em consonância com as normas gerais dos art. 26. O direito de preempção </a:t>
            </a:r>
            <a:r>
              <a:rPr lang="pt-BR" sz="1600" u="sng" dirty="0">
                <a:effectLst/>
                <a:latin typeface="+mj-lt"/>
                <a:ea typeface="Calibri" panose="020F0502020204030204" pitchFamily="34" charset="0"/>
                <a:cs typeface="Times New Roman" panose="02020603050405020304" pitchFamily="18" charset="0"/>
              </a:rPr>
              <a:t>será exercido sempre</a:t>
            </a:r>
            <a:r>
              <a:rPr lang="pt-BR" sz="1600" dirty="0">
                <a:effectLst/>
                <a:latin typeface="+mj-lt"/>
                <a:ea typeface="Calibri" panose="020F0502020204030204" pitchFamily="34" charset="0"/>
                <a:cs typeface="Times New Roman" panose="02020603050405020304" pitchFamily="18" charset="0"/>
              </a:rPr>
              <a:t> que o Poder Público necessitar de áreas para: I – regularização fundiária; II – execução de programas e projetos habitacionais de interesse social; III – constituição de reserva fundiária; IV – ordenamento e direcionamento da expansão urbana; V – implantação de equipamentos urbanos e comunitários; VI – criação de espaços públicos de lazer e áreas verdes; VII – criação de unidades de conservação ou proteção de outras áreas de interesse ambiental; VIII – proteção de áreas de interesse histórico, cultural ou paisagístico (Do direito de preempção). Art. 31. Os recursos auferidos com a adoção da outorga onerosa do direito de construir e de alteração de uso </a:t>
            </a:r>
            <a:r>
              <a:rPr lang="pt-BR" sz="1600" u="sng" dirty="0">
                <a:effectLst/>
                <a:latin typeface="+mj-lt"/>
                <a:ea typeface="Calibri" panose="020F0502020204030204" pitchFamily="34" charset="0"/>
                <a:cs typeface="Times New Roman" panose="02020603050405020304" pitchFamily="18" charset="0"/>
              </a:rPr>
              <a:t>serão aplicados</a:t>
            </a:r>
            <a:r>
              <a:rPr lang="pt-BR" sz="1600" dirty="0">
                <a:effectLst/>
                <a:latin typeface="+mj-lt"/>
                <a:ea typeface="Calibri" panose="020F0502020204030204" pitchFamily="34" charset="0"/>
                <a:cs typeface="Times New Roman" panose="02020603050405020304" pitchFamily="18" charset="0"/>
              </a:rPr>
              <a:t> com as finalidades previstas nos incisos I a IX do art. 26 desta Lei.  (Da outorga onerosa do direito de construir).</a:t>
            </a:r>
            <a:r>
              <a:rPr lang="pt-BR" sz="1600" b="1" dirty="0">
                <a:solidFill>
                  <a:srgbClr val="000000"/>
                </a:solidFill>
                <a:effectLst/>
                <a:latin typeface="+mj-lt"/>
                <a:ea typeface="Calibri" panose="020F0502020204030204" pitchFamily="34" charset="0"/>
                <a:cs typeface="Times New Roman" panose="02020603050405020304" pitchFamily="18" charset="0"/>
              </a:rPr>
              <a:t> </a:t>
            </a:r>
            <a:r>
              <a:rPr lang="pt-BR" sz="1600" b="1" dirty="0">
                <a:effectLst/>
                <a:latin typeface="+mj-lt"/>
                <a:ea typeface="Calibri" panose="020F0502020204030204" pitchFamily="34" charset="0"/>
                <a:cs typeface="Times New Roman" panose="02020603050405020304" pitchFamily="18" charset="0"/>
              </a:rPr>
              <a:t>SANÇÃO:</a:t>
            </a:r>
            <a:r>
              <a:rPr lang="pt-BR" sz="1600" b="1" dirty="0">
                <a:solidFill>
                  <a:srgbClr val="000000"/>
                </a:solidFill>
                <a:effectLst/>
                <a:latin typeface="+mj-lt"/>
                <a:ea typeface="Calibri" panose="020F0502020204030204" pitchFamily="34" charset="0"/>
                <a:cs typeface="Times New Roman" panose="02020603050405020304" pitchFamily="18" charset="0"/>
              </a:rPr>
              <a:t> </a:t>
            </a:r>
            <a:r>
              <a:rPr lang="pt-BR" sz="1600" dirty="0">
                <a:effectLst/>
                <a:latin typeface="+mj-lt"/>
                <a:ea typeface="Calibri" panose="020F0502020204030204" pitchFamily="34" charset="0"/>
                <a:cs typeface="Times New Roman" panose="02020603050405020304" pitchFamily="18" charset="0"/>
              </a:rPr>
              <a:t>Lei 10.257/2001, Art. 52. Sem prejuízo da punição de outros agentes públicos envolvidos e da aplicação de outras sanções cabíveis, </a:t>
            </a:r>
            <a:r>
              <a:rPr lang="pt-BR" sz="1600" u="sng" dirty="0">
                <a:effectLst/>
                <a:latin typeface="+mj-lt"/>
                <a:ea typeface="Calibri" panose="020F0502020204030204" pitchFamily="34" charset="0"/>
                <a:cs typeface="Times New Roman" panose="02020603050405020304" pitchFamily="18" charset="0"/>
              </a:rPr>
              <a:t>o Prefeito incorre em improbidade administrativa</a:t>
            </a:r>
            <a:r>
              <a:rPr lang="pt-BR" sz="1600" dirty="0">
                <a:effectLst/>
                <a:latin typeface="+mj-lt"/>
                <a:ea typeface="Calibri" panose="020F0502020204030204" pitchFamily="34" charset="0"/>
                <a:cs typeface="Times New Roman" panose="02020603050405020304" pitchFamily="18" charset="0"/>
              </a:rPr>
              <a:t>, nos termos da </a:t>
            </a:r>
            <a:r>
              <a:rPr lang="pt-BR" sz="1600" u="sng" strike="noStrike" dirty="0">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Lei no 8.429, de 2 de junho de 1992</a:t>
            </a:r>
            <a:r>
              <a:rPr lang="pt-BR" sz="1600" strike="noStrike" dirty="0">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pt-BR" sz="1600" dirty="0">
                <a:effectLst/>
                <a:latin typeface="+mj-lt"/>
                <a:ea typeface="Calibri" panose="020F0502020204030204" pitchFamily="34" charset="0"/>
                <a:cs typeface="Times New Roman" panose="02020603050405020304" pitchFamily="18" charset="0"/>
              </a:rPr>
              <a:t> quando: IV – aplicar os recursos auferidos com a outorga onerosa do direito de construir e de alteração de uso em desacordo com o previsto no art. 31 desta Lei. </a:t>
            </a:r>
          </a:p>
          <a:p>
            <a:endParaRPr lang="pt-BR" dirty="0"/>
          </a:p>
        </p:txBody>
      </p:sp>
    </p:spTree>
    <p:extLst>
      <p:ext uri="{BB962C8B-B14F-4D97-AF65-F5344CB8AC3E}">
        <p14:creationId xmlns:p14="http://schemas.microsoft.com/office/powerpoint/2010/main" val="387642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95400" y="1524000"/>
            <a:ext cx="9601200" cy="1256251"/>
          </a:xfrm>
        </p:spPr>
        <p:txBody>
          <a:bodyPr rtlCol="0">
            <a:normAutofit fontScale="92500" lnSpcReduction="20000"/>
          </a:bodyPr>
          <a:lstStyle/>
          <a:p>
            <a:pPr marL="45720" indent="0" algn="just">
              <a:lnSpc>
                <a:spcPct val="130000"/>
              </a:lnSpc>
              <a:spcBef>
                <a:spcPts val="0"/>
              </a:spcBef>
              <a:buNone/>
            </a:pPr>
            <a:r>
              <a:rPr lang="pt-BR" sz="1700" b="1" dirty="0">
                <a:effectLst/>
                <a:latin typeface="+mj-lt"/>
                <a:ea typeface="Calibri" panose="020F0502020204030204" pitchFamily="34" charset="0"/>
              </a:rPr>
              <a:t>TEXTO DO PLC: ART. 424. </a:t>
            </a:r>
            <a:r>
              <a:rPr lang="pt-BR" sz="1700" dirty="0">
                <a:effectLst/>
                <a:latin typeface="+mj-lt"/>
                <a:ea typeface="Calibri" panose="020F0502020204030204" pitchFamily="34" charset="0"/>
              </a:rPr>
              <a:t>“</a:t>
            </a:r>
            <a:r>
              <a:rPr lang="pt-BR" sz="1700" dirty="0">
                <a:effectLst/>
                <a:latin typeface="+mj-lt"/>
                <a:ea typeface="Calibri" panose="020F0502020204030204" pitchFamily="34" charset="0"/>
                <a:cs typeface="Times New Roman" panose="02020603050405020304" pitchFamily="18" charset="0"/>
              </a:rPr>
              <a:t>Fica garantido o acompanhamento pela sociedade das atividades de competência do SIPLAN, através do amplo acesso às informações e da participação no processo de planejamento municipal, através dos Conselhos Municipais, das Audiências Públicas e dos demais instrumentos estabelecidos neste Título”.</a:t>
            </a:r>
          </a:p>
          <a:p>
            <a:pPr algn="just">
              <a:lnSpc>
                <a:spcPct val="120000"/>
              </a:lnSpc>
              <a:spcBef>
                <a:spcPts val="0"/>
              </a:spcBef>
            </a:pPr>
            <a:endParaRPr lang="pt-BR" sz="2000" b="1" dirty="0">
              <a:effectLst/>
              <a:latin typeface="Times New Roman" panose="02020603050405020304" pitchFamily="18" charset="0"/>
              <a:ea typeface="Calibri" panose="020F0502020204030204" pitchFamily="34" charset="0"/>
            </a:endParaRPr>
          </a:p>
          <a:p>
            <a:pPr marL="365760" lvl="1" indent="0" algn="just">
              <a:buNone/>
            </a:pPr>
            <a:endParaRPr lang="pt-BR" dirty="0">
              <a:effectLst/>
              <a:latin typeface="Times New Roman" panose="02020603050405020304" pitchFamily="18" charset="0"/>
              <a:ea typeface="Calibri" panose="020F0502020204030204" pitchFamily="34" charset="0"/>
            </a:endParaRPr>
          </a:p>
          <a:p>
            <a:endParaRPr lang="pt-BR" sz="1800" dirty="0">
              <a:effectLst/>
              <a:latin typeface="Times New Roman" panose="02020603050405020304" pitchFamily="18" charset="0"/>
              <a:ea typeface="Calibri" panose="020F0502020204030204" pitchFamily="34" charset="0"/>
            </a:endParaRPr>
          </a:p>
          <a:p>
            <a:pPr lvl="1"/>
            <a:endParaRPr lang="pt-BR" dirty="0"/>
          </a:p>
        </p:txBody>
      </p:sp>
      <p:sp>
        <p:nvSpPr>
          <p:cNvPr id="5" name="Espaço reservado para conteúdo 2">
            <a:extLst>
              <a:ext uri="{FF2B5EF4-FFF2-40B4-BE49-F238E27FC236}">
                <a16:creationId xmlns:a16="http://schemas.microsoft.com/office/drawing/2014/main" id="{B760FA10-A0AB-48D2-8EF1-6F9BD958E35D}"/>
              </a:ext>
            </a:extLst>
          </p:cNvPr>
          <p:cNvSpPr txBox="1">
            <a:spLocks/>
          </p:cNvSpPr>
          <p:nvPr/>
        </p:nvSpPr>
        <p:spPr>
          <a:xfrm>
            <a:off x="1295400" y="2780251"/>
            <a:ext cx="9601200" cy="166941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rgbClr val="005480"/>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rgbClr val="005480"/>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rgbClr val="005480"/>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rgbClr val="005480"/>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rgbClr val="005480"/>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20" indent="0" algn="just">
              <a:lnSpc>
                <a:spcPct val="120000"/>
              </a:lnSpc>
              <a:spcBef>
                <a:spcPts val="0"/>
              </a:spcBef>
              <a:buFont typeface="Arial" pitchFamily="34" charset="0"/>
              <a:buNone/>
            </a:pPr>
            <a:r>
              <a:rPr lang="pt-BR" sz="1600" b="1" u="sng" dirty="0">
                <a:latin typeface="+mj-lt"/>
                <a:ea typeface="Calibri" panose="020F0502020204030204" pitchFamily="34" charset="0"/>
              </a:rPr>
              <a:t>PROPOSTA DE ACRÉSCIMO</a:t>
            </a:r>
            <a:r>
              <a:rPr lang="pt-BR" sz="1600" b="1" dirty="0">
                <a:latin typeface="+mj-lt"/>
                <a:ea typeface="Calibri" panose="020F0502020204030204" pitchFamily="34" charset="0"/>
              </a:rPr>
              <a:t>. </a:t>
            </a:r>
            <a:r>
              <a:rPr lang="pt-BR" sz="1600" b="1" dirty="0">
                <a:latin typeface="+mj-lt"/>
              </a:rPr>
              <a:t>ART. 424, §9º</a:t>
            </a:r>
            <a:r>
              <a:rPr lang="pt-BR" sz="1600" b="1" dirty="0">
                <a:latin typeface="+mj-lt"/>
                <a:ea typeface="Calibri" panose="020F0502020204030204" pitchFamily="34" charset="0"/>
              </a:rPr>
              <a:t>. </a:t>
            </a:r>
            <a:r>
              <a:rPr lang="pt-BR" sz="1600" dirty="0">
                <a:latin typeface="+mj-lt"/>
                <a:ea typeface="Calibri" panose="020F0502020204030204" pitchFamily="34" charset="0"/>
                <a:cs typeface="Times New Roman" panose="02020603050405020304" pitchFamily="18" charset="0"/>
              </a:rPr>
              <a:t>As subprefeituras (7), que administram as regiões administrativas na cidade, promoverão, com a periodicidade mínima de 01 (um) ano, debates, audiências e consultas públicas junto à população local para acompanhamento e avaliação da execução do plano diretor e elaboração de propostas de revisão e alteração futuras, cujos resultados integrarão o Sistema Integrado de Planejamento e Gestão Urbana, Ambiental e da Paisagem Cultural – SIPLAN. </a:t>
            </a:r>
            <a:endParaRPr lang="pt-BR" sz="1600" dirty="0">
              <a:latin typeface="+mj-lt"/>
              <a:ea typeface="Calibri" panose="020F0502020204030204" pitchFamily="34" charset="0"/>
            </a:endParaRPr>
          </a:p>
          <a:p>
            <a:endParaRPr lang="pt-BR" sz="1800" dirty="0">
              <a:latin typeface="Times New Roman" panose="02020603050405020304" pitchFamily="18" charset="0"/>
              <a:ea typeface="Calibri" panose="020F0502020204030204" pitchFamily="34" charset="0"/>
            </a:endParaRPr>
          </a:p>
          <a:p>
            <a:pPr lvl="1"/>
            <a:endParaRPr lang="pt-BR" dirty="0"/>
          </a:p>
        </p:txBody>
      </p:sp>
      <p:sp>
        <p:nvSpPr>
          <p:cNvPr id="7" name="Título 1">
            <a:extLst>
              <a:ext uri="{FF2B5EF4-FFF2-40B4-BE49-F238E27FC236}">
                <a16:creationId xmlns:a16="http://schemas.microsoft.com/office/drawing/2014/main" id="{DF42C129-A9E0-4BEA-8C6A-021CBC67AA03}"/>
              </a:ext>
            </a:extLst>
          </p:cNvPr>
          <p:cNvSpPr>
            <a:spLocks noGrp="1"/>
          </p:cNvSpPr>
          <p:nvPr>
            <p:ph type="title"/>
          </p:nvPr>
        </p:nvSpPr>
        <p:spPr>
          <a:xfrm>
            <a:off x="1295400" y="381000"/>
            <a:ext cx="9601200" cy="1143000"/>
          </a:xfrm>
        </p:spPr>
        <p:txBody>
          <a:bodyPr rtlCol="0" anchor="ctr">
            <a:noAutofit/>
          </a:bodyPr>
          <a:lstStyle/>
          <a:p>
            <a:pPr algn="ctr" rtl="0"/>
            <a:r>
              <a:rPr lang="pt-BR" dirty="0">
                <a:effectLst>
                  <a:outerShdw blurRad="38100" dist="38100" dir="2700000" algn="tl">
                    <a:srgbClr val="000000">
                      <a:alpha val="43137"/>
                    </a:srgbClr>
                  </a:outerShdw>
                </a:effectLst>
              </a:rPr>
              <a:t>2º Destaque</a:t>
            </a:r>
          </a:p>
        </p:txBody>
      </p:sp>
      <p:sp>
        <p:nvSpPr>
          <p:cNvPr id="9" name="Espaço reservado para conteúdo 2">
            <a:extLst>
              <a:ext uri="{FF2B5EF4-FFF2-40B4-BE49-F238E27FC236}">
                <a16:creationId xmlns:a16="http://schemas.microsoft.com/office/drawing/2014/main" id="{6AE732ED-EE68-4B78-92CD-607A462197F5}"/>
              </a:ext>
            </a:extLst>
          </p:cNvPr>
          <p:cNvSpPr txBox="1">
            <a:spLocks/>
          </p:cNvSpPr>
          <p:nvPr/>
        </p:nvSpPr>
        <p:spPr>
          <a:xfrm>
            <a:off x="1295400" y="4449661"/>
            <a:ext cx="9601200" cy="1842082"/>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lnSpc>
                <a:spcPct val="90000"/>
              </a:lnSpc>
              <a:spcBef>
                <a:spcPts val="1800"/>
              </a:spcBef>
              <a:buClr>
                <a:srgbClr val="005480"/>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rgbClr val="005480"/>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rgbClr val="005480"/>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rgbClr val="005480"/>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rgbClr val="005480"/>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20" indent="0" algn="just">
              <a:lnSpc>
                <a:spcPct val="130000"/>
              </a:lnSpc>
              <a:buNone/>
            </a:pPr>
            <a:r>
              <a:rPr lang="pt-BR" sz="1700" b="1" dirty="0">
                <a:latin typeface="+mj-lt"/>
                <a:cs typeface="Times New Roman" panose="02020603050405020304" pitchFamily="18" charset="0"/>
              </a:rPr>
              <a:t>FUNDAMENTAÇÃO:</a:t>
            </a:r>
            <a:r>
              <a:rPr lang="pt-BR" sz="1700" dirty="0">
                <a:latin typeface="+mj-lt"/>
                <a:cs typeface="Times New Roman" panose="02020603050405020304" pitchFamily="18" charset="0"/>
              </a:rPr>
              <a:t> Lei nº 10.257/2001.  Art. 2º A política urbana tem por objetivo ordenar o pleno desenvolvimento das funções sociais da cidade e da propriedade urbana, mediante as seguintes diretrizes gerais: II – gestão democrática por meio da participação da população e de associações representativas dos vários segmentos da comunidade na formulação, execução e acompanhamento de planos, programas e projetos de desenvolvimento urbano. Art. 43. Para garantir a gestão democrática da cidade, deverão ser utilizados, entre outros, os seguintes instrumentos: II – debates, audiências e consultas públicas. </a:t>
            </a:r>
          </a:p>
          <a:p>
            <a:pPr lvl="1"/>
            <a:endParaRPr lang="pt-BR" dirty="0"/>
          </a:p>
        </p:txBody>
      </p:sp>
    </p:spTree>
    <p:extLst>
      <p:ext uri="{BB962C8B-B14F-4D97-AF65-F5344CB8AC3E}">
        <p14:creationId xmlns:p14="http://schemas.microsoft.com/office/powerpoint/2010/main" val="420157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95400" y="1524000"/>
            <a:ext cx="9601200" cy="875251"/>
          </a:xfrm>
        </p:spPr>
        <p:txBody>
          <a:bodyPr rtlCol="0">
            <a:normAutofit fontScale="92500" lnSpcReduction="20000"/>
          </a:bodyPr>
          <a:lstStyle/>
          <a:p>
            <a:pPr marL="45720" indent="0" algn="just">
              <a:lnSpc>
                <a:spcPct val="120000"/>
              </a:lnSpc>
              <a:spcBef>
                <a:spcPts val="0"/>
              </a:spcBef>
              <a:buNone/>
            </a:pPr>
            <a:r>
              <a:rPr lang="pt-BR" sz="1700" b="1" dirty="0">
                <a:effectLst/>
                <a:latin typeface="+mj-lt"/>
                <a:ea typeface="Calibri" panose="020F0502020204030204" pitchFamily="34" charset="0"/>
              </a:rPr>
              <a:t>TEXTO DO PLC: </a:t>
            </a:r>
            <a:r>
              <a:rPr lang="pt-BR" sz="1700" b="1" dirty="0">
                <a:effectLst/>
                <a:latin typeface="+mj-lt"/>
                <a:ea typeface="Calibri" panose="020F0502020204030204" pitchFamily="34" charset="0"/>
                <a:cs typeface="Times New Roman" panose="02020603050405020304" pitchFamily="18" charset="0"/>
              </a:rPr>
              <a:t>ART. 461</a:t>
            </a:r>
            <a:r>
              <a:rPr lang="pt-BR" sz="1700" dirty="0">
                <a:effectLst/>
                <a:latin typeface="+mj-lt"/>
                <a:ea typeface="Calibri" panose="020F0502020204030204" pitchFamily="34" charset="0"/>
                <a:cs typeface="Times New Roman" panose="02020603050405020304" pitchFamily="18" charset="0"/>
              </a:rPr>
              <a:t>. “Os processos autuados até o dia anterior à edição desta Lei Complementar, cujos projetos observem a legislação em vigor à época, ficam isentos da aplicação da presente Lei Complementar”.</a:t>
            </a:r>
            <a:endParaRPr lang="pt-BR" sz="1700" b="1" dirty="0">
              <a:effectLst/>
              <a:latin typeface="+mj-lt"/>
              <a:ea typeface="Calibri" panose="020F0502020204030204" pitchFamily="34" charset="0"/>
            </a:endParaRPr>
          </a:p>
          <a:p>
            <a:pPr marL="365760" lvl="1" indent="0" algn="just">
              <a:buNone/>
            </a:pPr>
            <a:endParaRPr lang="pt-BR" dirty="0">
              <a:effectLst/>
              <a:latin typeface="Times New Roman" panose="02020603050405020304" pitchFamily="18" charset="0"/>
              <a:ea typeface="Calibri" panose="020F0502020204030204" pitchFamily="34" charset="0"/>
            </a:endParaRPr>
          </a:p>
          <a:p>
            <a:endParaRPr lang="pt-BR" sz="1800" dirty="0">
              <a:effectLst/>
              <a:latin typeface="Times New Roman" panose="02020603050405020304" pitchFamily="18" charset="0"/>
              <a:ea typeface="Calibri" panose="020F0502020204030204" pitchFamily="34" charset="0"/>
            </a:endParaRPr>
          </a:p>
          <a:p>
            <a:pPr lvl="1"/>
            <a:endParaRPr lang="pt-BR" dirty="0"/>
          </a:p>
        </p:txBody>
      </p:sp>
      <p:sp>
        <p:nvSpPr>
          <p:cNvPr id="5" name="Espaço reservado para conteúdo 2">
            <a:extLst>
              <a:ext uri="{FF2B5EF4-FFF2-40B4-BE49-F238E27FC236}">
                <a16:creationId xmlns:a16="http://schemas.microsoft.com/office/drawing/2014/main" id="{B760FA10-A0AB-48D2-8EF1-6F9BD958E35D}"/>
              </a:ext>
            </a:extLst>
          </p:cNvPr>
          <p:cNvSpPr txBox="1">
            <a:spLocks/>
          </p:cNvSpPr>
          <p:nvPr/>
        </p:nvSpPr>
        <p:spPr>
          <a:xfrm>
            <a:off x="1295400" y="2399251"/>
            <a:ext cx="9601200" cy="87525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rgbClr val="005480"/>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rgbClr val="005480"/>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rgbClr val="005480"/>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rgbClr val="005480"/>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rgbClr val="005480"/>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20" indent="0" algn="just">
              <a:lnSpc>
                <a:spcPct val="120000"/>
              </a:lnSpc>
              <a:spcAft>
                <a:spcPts val="800"/>
              </a:spcAft>
              <a:buNone/>
            </a:pPr>
            <a:r>
              <a:rPr lang="pt-BR" sz="1600" b="1" u="sng" dirty="0">
                <a:effectLst/>
                <a:latin typeface="+mj-lt"/>
                <a:ea typeface="Calibri" panose="020F0502020204030204" pitchFamily="34" charset="0"/>
                <a:cs typeface="Times New Roman" panose="02020603050405020304" pitchFamily="18" charset="0"/>
              </a:rPr>
              <a:t>PROPOSTA DE ALTERAÇÃO</a:t>
            </a:r>
            <a:r>
              <a:rPr lang="pt-BR" sz="1600" dirty="0">
                <a:effectLst/>
                <a:latin typeface="+mj-lt"/>
                <a:ea typeface="Calibri" panose="020F0502020204030204" pitchFamily="34" charset="0"/>
                <a:cs typeface="Times New Roman" panose="02020603050405020304" pitchFamily="18" charset="0"/>
              </a:rPr>
              <a:t>: Substituir “processos </a:t>
            </a:r>
            <a:r>
              <a:rPr lang="pt-BR" sz="1600" u="sng" dirty="0">
                <a:effectLst/>
                <a:latin typeface="+mj-lt"/>
                <a:ea typeface="Calibri" panose="020F0502020204030204" pitchFamily="34" charset="0"/>
                <a:cs typeface="Times New Roman" panose="02020603050405020304" pitchFamily="18" charset="0"/>
              </a:rPr>
              <a:t>autuados</a:t>
            </a:r>
            <a:r>
              <a:rPr lang="pt-BR" sz="1600" dirty="0">
                <a:effectLst/>
                <a:latin typeface="+mj-lt"/>
                <a:ea typeface="Calibri" panose="020F0502020204030204" pitchFamily="34" charset="0"/>
                <a:cs typeface="Times New Roman" panose="02020603050405020304" pitchFamily="18" charset="0"/>
              </a:rPr>
              <a:t>” por “</a:t>
            </a:r>
            <a:r>
              <a:rPr lang="pt-BR" sz="1600" u="sng" dirty="0">
                <a:effectLst/>
                <a:latin typeface="+mj-lt"/>
                <a:ea typeface="Calibri" panose="020F0502020204030204" pitchFamily="34" charset="0"/>
                <a:cs typeface="Times New Roman" panose="02020603050405020304" pitchFamily="18" charset="0"/>
              </a:rPr>
              <a:t>protocolados</a:t>
            </a:r>
            <a:r>
              <a:rPr lang="pt-BR" sz="1600" dirty="0">
                <a:effectLst/>
                <a:latin typeface="+mj-lt"/>
                <a:ea typeface="Calibri" panose="020F0502020204030204" pitchFamily="34" charset="0"/>
                <a:cs typeface="Times New Roman" panose="02020603050405020304" pitchFamily="18" charset="0"/>
              </a:rPr>
              <a:t>” (“apresentados”). Substituir “à </a:t>
            </a:r>
            <a:r>
              <a:rPr lang="pt-BR" sz="1600" u="sng" dirty="0">
                <a:effectLst/>
                <a:latin typeface="+mj-lt"/>
                <a:ea typeface="Calibri" panose="020F0502020204030204" pitchFamily="34" charset="0"/>
                <a:cs typeface="Times New Roman" panose="02020603050405020304" pitchFamily="18" charset="0"/>
              </a:rPr>
              <a:t>edição</a:t>
            </a:r>
            <a:r>
              <a:rPr lang="pt-BR" sz="1600" dirty="0">
                <a:effectLst/>
                <a:latin typeface="+mj-lt"/>
                <a:ea typeface="Calibri" panose="020F0502020204030204" pitchFamily="34" charset="0"/>
                <a:cs typeface="Times New Roman" panose="02020603050405020304" pitchFamily="18" charset="0"/>
              </a:rPr>
              <a:t> desta Lei Complementar” por “à </a:t>
            </a:r>
            <a:r>
              <a:rPr lang="pt-BR" sz="1600" u="sng" dirty="0">
                <a:effectLst/>
                <a:latin typeface="+mj-lt"/>
                <a:ea typeface="Calibri" panose="020F0502020204030204" pitchFamily="34" charset="0"/>
                <a:cs typeface="Times New Roman" panose="02020603050405020304" pitchFamily="18" charset="0"/>
              </a:rPr>
              <a:t>publicação</a:t>
            </a:r>
            <a:r>
              <a:rPr lang="pt-BR" sz="1600" dirty="0">
                <a:effectLst/>
                <a:latin typeface="+mj-lt"/>
                <a:ea typeface="Calibri" panose="020F0502020204030204" pitchFamily="34" charset="0"/>
                <a:cs typeface="Times New Roman" panose="02020603050405020304" pitchFamily="18" charset="0"/>
              </a:rPr>
              <a:t> desta Lei Complementar”.  </a:t>
            </a:r>
          </a:p>
          <a:p>
            <a:endParaRPr lang="pt-BR" sz="1800" dirty="0">
              <a:latin typeface="Times New Roman" panose="02020603050405020304" pitchFamily="18" charset="0"/>
              <a:ea typeface="Calibri" panose="020F0502020204030204" pitchFamily="34" charset="0"/>
            </a:endParaRPr>
          </a:p>
          <a:p>
            <a:pPr lvl="1"/>
            <a:endParaRPr lang="pt-BR" dirty="0"/>
          </a:p>
        </p:txBody>
      </p:sp>
      <p:sp>
        <p:nvSpPr>
          <p:cNvPr id="7" name="Título 1">
            <a:extLst>
              <a:ext uri="{FF2B5EF4-FFF2-40B4-BE49-F238E27FC236}">
                <a16:creationId xmlns:a16="http://schemas.microsoft.com/office/drawing/2014/main" id="{DF42C129-A9E0-4BEA-8C6A-021CBC67AA03}"/>
              </a:ext>
            </a:extLst>
          </p:cNvPr>
          <p:cNvSpPr>
            <a:spLocks noGrp="1"/>
          </p:cNvSpPr>
          <p:nvPr>
            <p:ph type="title"/>
          </p:nvPr>
        </p:nvSpPr>
        <p:spPr>
          <a:xfrm>
            <a:off x="1295400" y="381000"/>
            <a:ext cx="9601200" cy="1143000"/>
          </a:xfrm>
        </p:spPr>
        <p:txBody>
          <a:bodyPr rtlCol="0" anchor="ctr">
            <a:noAutofit/>
          </a:bodyPr>
          <a:lstStyle/>
          <a:p>
            <a:pPr algn="ctr" rtl="0"/>
            <a:r>
              <a:rPr lang="pt-BR" dirty="0">
                <a:effectLst>
                  <a:outerShdw blurRad="38100" dist="38100" dir="2700000" algn="tl">
                    <a:srgbClr val="000000">
                      <a:alpha val="43137"/>
                    </a:srgbClr>
                  </a:outerShdw>
                </a:effectLst>
              </a:rPr>
              <a:t>3º Destaque</a:t>
            </a:r>
          </a:p>
        </p:txBody>
      </p:sp>
      <p:sp>
        <p:nvSpPr>
          <p:cNvPr id="9" name="Espaço reservado para conteúdo 2">
            <a:extLst>
              <a:ext uri="{FF2B5EF4-FFF2-40B4-BE49-F238E27FC236}">
                <a16:creationId xmlns:a16="http://schemas.microsoft.com/office/drawing/2014/main" id="{6AE732ED-EE68-4B78-92CD-607A462197F5}"/>
              </a:ext>
            </a:extLst>
          </p:cNvPr>
          <p:cNvSpPr txBox="1">
            <a:spLocks/>
          </p:cNvSpPr>
          <p:nvPr/>
        </p:nvSpPr>
        <p:spPr>
          <a:xfrm>
            <a:off x="1295400" y="3429000"/>
            <a:ext cx="9601200" cy="2602683"/>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lnSpc>
                <a:spcPct val="90000"/>
              </a:lnSpc>
              <a:spcBef>
                <a:spcPts val="1800"/>
              </a:spcBef>
              <a:buClr>
                <a:srgbClr val="005480"/>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rgbClr val="005480"/>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rgbClr val="005480"/>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rgbClr val="005480"/>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rgbClr val="005480"/>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20" indent="0" algn="just">
              <a:lnSpc>
                <a:spcPct val="130000"/>
              </a:lnSpc>
              <a:buNone/>
            </a:pPr>
            <a:r>
              <a:rPr lang="pt-BR" sz="1700" b="1" dirty="0">
                <a:latin typeface="+mj-lt"/>
                <a:cs typeface="Times New Roman" panose="02020603050405020304" pitchFamily="18" charset="0"/>
              </a:rPr>
              <a:t>FUNDAMENTAÇÃO:</a:t>
            </a:r>
            <a:r>
              <a:rPr lang="pt-BR" sz="1700" dirty="0">
                <a:latin typeface="+mj-lt"/>
                <a:cs typeface="Times New Roman" panose="02020603050405020304" pitchFamily="18" charset="0"/>
              </a:rPr>
              <a:t> </a:t>
            </a:r>
            <a:r>
              <a:rPr lang="pt-BR" sz="1700" dirty="0">
                <a:effectLst/>
                <a:latin typeface="+mj-lt"/>
                <a:ea typeface="Calibri" panose="020F0502020204030204" pitchFamily="34" charset="0"/>
                <a:cs typeface="Times New Roman" panose="02020603050405020304" pitchFamily="18" charset="0"/>
              </a:rPr>
              <a:t>Lei nº 9.784/1999, Art. 5. O processo administrativo pode iniciar-se de ofício ou a </a:t>
            </a:r>
            <a:r>
              <a:rPr lang="pt-BR" sz="1700" u="sng" dirty="0">
                <a:effectLst/>
                <a:latin typeface="+mj-lt"/>
                <a:ea typeface="Calibri" panose="020F0502020204030204" pitchFamily="34" charset="0"/>
                <a:cs typeface="Times New Roman" panose="02020603050405020304" pitchFamily="18" charset="0"/>
              </a:rPr>
              <a:t>pedido de interessado</a:t>
            </a:r>
            <a:r>
              <a:rPr lang="pt-BR" sz="1700" dirty="0">
                <a:solidFill>
                  <a:srgbClr val="000000"/>
                </a:solidFill>
                <a:effectLst/>
                <a:latin typeface="+mj-lt"/>
                <a:ea typeface="Calibri" panose="020F0502020204030204" pitchFamily="34" charset="0"/>
              </a:rPr>
              <a:t>.</a:t>
            </a:r>
            <a:r>
              <a:rPr lang="pt-BR" sz="1700" dirty="0">
                <a:effectLst/>
                <a:latin typeface="+mj-lt"/>
                <a:ea typeface="Calibri" panose="020F0502020204030204" pitchFamily="34" charset="0"/>
                <a:cs typeface="Times New Roman" panose="02020603050405020304" pitchFamily="18" charset="0"/>
              </a:rPr>
              <a:t> “</a:t>
            </a:r>
            <a:r>
              <a:rPr lang="pt-BR" sz="1700" u="sng" dirty="0">
                <a:effectLst/>
                <a:latin typeface="+mj-lt"/>
                <a:ea typeface="Calibri" panose="020F0502020204030204" pitchFamily="34" charset="0"/>
                <a:cs typeface="Times New Roman" panose="02020603050405020304" pitchFamily="18" charset="0"/>
              </a:rPr>
              <a:t>Autuação</a:t>
            </a:r>
            <a:r>
              <a:rPr lang="pt-BR" sz="1700" dirty="0">
                <a:effectLst/>
                <a:latin typeface="+mj-lt"/>
                <a:ea typeface="Calibri" panose="020F0502020204030204" pitchFamily="34" charset="0"/>
                <a:cs typeface="Times New Roman" panose="02020603050405020304" pitchFamily="18" charset="0"/>
              </a:rPr>
              <a:t>” é ato administrativo que depende necessariamente das providências internas no âmbito da própria Administração Pública, enquanto “</a:t>
            </a:r>
            <a:r>
              <a:rPr lang="pt-BR" sz="1700" u="sng" dirty="0">
                <a:effectLst/>
                <a:latin typeface="+mj-lt"/>
                <a:ea typeface="Calibri" panose="020F0502020204030204" pitchFamily="34" charset="0"/>
                <a:cs typeface="Times New Roman" panose="02020603050405020304" pitchFamily="18" charset="0"/>
              </a:rPr>
              <a:t>protocolo</a:t>
            </a:r>
            <a:r>
              <a:rPr lang="pt-BR" sz="1700" dirty="0">
                <a:effectLst/>
                <a:latin typeface="+mj-lt"/>
                <a:ea typeface="Calibri" panose="020F0502020204030204" pitchFamily="34" charset="0"/>
                <a:cs typeface="Times New Roman" panose="02020603050405020304" pitchFamily="18" charset="0"/>
              </a:rPr>
              <a:t>” (apresentação) é ato praticado </a:t>
            </a:r>
            <a:r>
              <a:rPr lang="pt-BR" sz="1700" u="sng" dirty="0">
                <a:effectLst/>
                <a:latin typeface="+mj-lt"/>
                <a:ea typeface="Calibri" panose="020F0502020204030204" pitchFamily="34" charset="0"/>
                <a:cs typeface="Times New Roman" panose="02020603050405020304" pitchFamily="18" charset="0"/>
              </a:rPr>
              <a:t>apenas</a:t>
            </a:r>
            <a:r>
              <a:rPr lang="pt-BR" sz="1700" dirty="0">
                <a:effectLst/>
                <a:latin typeface="+mj-lt"/>
                <a:ea typeface="Calibri" panose="020F0502020204030204" pitchFamily="34" charset="0"/>
                <a:cs typeface="Times New Roman" panose="02020603050405020304" pitchFamily="18" charset="0"/>
              </a:rPr>
              <a:t> interessado que caracteriza o mero </a:t>
            </a:r>
            <a:r>
              <a:rPr lang="pt-BR" sz="1700" u="sng" dirty="0">
                <a:effectLst/>
                <a:latin typeface="+mj-lt"/>
                <a:ea typeface="Calibri" panose="020F0502020204030204" pitchFamily="34" charset="0"/>
                <a:cs typeface="Times New Roman" panose="02020603050405020304" pitchFamily="18" charset="0"/>
              </a:rPr>
              <a:t>recebimento</a:t>
            </a:r>
            <a:r>
              <a:rPr lang="pt-BR" sz="1700" dirty="0">
                <a:effectLst/>
                <a:latin typeface="+mj-lt"/>
                <a:ea typeface="Calibri" panose="020F0502020204030204" pitchFamily="34" charset="0"/>
                <a:cs typeface="Times New Roman" panose="02020603050405020304" pitchFamily="18" charset="0"/>
              </a:rPr>
              <a:t> do pedido formulado pela (</a:t>
            </a:r>
            <a:r>
              <a:rPr lang="pt-BR" sz="1700" dirty="0" err="1">
                <a:effectLst/>
                <a:latin typeface="+mj-lt"/>
                <a:ea typeface="Calibri" panose="020F0502020204030204" pitchFamily="34" charset="0"/>
                <a:cs typeface="Times New Roman" panose="02020603050405020304" pitchFamily="18" charset="0"/>
              </a:rPr>
              <a:t>ex</a:t>
            </a:r>
            <a:r>
              <a:rPr lang="pt-BR" sz="1700" dirty="0">
                <a:effectLst/>
                <a:latin typeface="+mj-lt"/>
                <a:ea typeface="Calibri" panose="020F0502020204030204" pitchFamily="34" charset="0"/>
                <a:cs typeface="Times New Roman" panose="02020603050405020304" pitchFamily="18" charset="0"/>
              </a:rPr>
              <a:t>: licença, autorização, permissão etc.). </a:t>
            </a:r>
          </a:p>
          <a:p>
            <a:pPr marL="45720" indent="0" algn="just">
              <a:lnSpc>
                <a:spcPct val="130000"/>
              </a:lnSpc>
              <a:buNone/>
            </a:pPr>
            <a:r>
              <a:rPr lang="pt-BR" sz="1700" dirty="0">
                <a:effectLst/>
                <a:latin typeface="+mj-lt"/>
                <a:ea typeface="Calibri" panose="020F0502020204030204" pitchFamily="34" charset="0"/>
                <a:cs typeface="Times New Roman" panose="02020603050405020304" pitchFamily="18" charset="0"/>
              </a:rPr>
              <a:t>O LINDB (Decreto-lei n 4.657/1942) emprega a expressão “</a:t>
            </a:r>
            <a:r>
              <a:rPr lang="pt-BR" sz="1700" u="sng" dirty="0">
                <a:effectLst/>
                <a:latin typeface="+mj-lt"/>
                <a:ea typeface="Calibri" panose="020F0502020204030204" pitchFamily="34" charset="0"/>
                <a:cs typeface="Times New Roman" panose="02020603050405020304" pitchFamily="18" charset="0"/>
              </a:rPr>
              <a:t>publicação</a:t>
            </a:r>
            <a:r>
              <a:rPr lang="pt-BR" sz="1700" dirty="0">
                <a:effectLst/>
                <a:latin typeface="+mj-lt"/>
                <a:ea typeface="Calibri" panose="020F0502020204030204" pitchFamily="34" charset="0"/>
                <a:cs typeface="Times New Roman" panose="02020603050405020304" pitchFamily="18" charset="0"/>
              </a:rPr>
              <a:t>” para designar o termo inicial da “vigência” (vigor) para a plena aplicação da lei nova: art. 1.  Salvo disposição contrária, a lei começa a vigorar em todo o país quarenta e cinco dias depois de oficialmente </a:t>
            </a:r>
            <a:r>
              <a:rPr lang="pt-BR" sz="1700" u="sng" dirty="0">
                <a:effectLst/>
                <a:latin typeface="+mj-lt"/>
                <a:ea typeface="Calibri" panose="020F0502020204030204" pitchFamily="34" charset="0"/>
                <a:cs typeface="Times New Roman" panose="02020603050405020304" pitchFamily="18" charset="0"/>
              </a:rPr>
              <a:t>publicada</a:t>
            </a:r>
            <a:r>
              <a:rPr lang="pt-BR" sz="1700" dirty="0">
                <a:effectLst/>
                <a:latin typeface="+mj-lt"/>
                <a:ea typeface="Calibri" panose="020F0502020204030204" pitchFamily="34" charset="0"/>
                <a:cs typeface="Times New Roman" panose="02020603050405020304" pitchFamily="18" charset="0"/>
              </a:rPr>
              <a:t>.</a:t>
            </a:r>
          </a:p>
          <a:p>
            <a:pPr marL="45720" indent="0" algn="just">
              <a:lnSpc>
                <a:spcPct val="120000"/>
              </a:lnSpc>
              <a:buNone/>
            </a:pPr>
            <a:endParaRPr lang="pt-BR" sz="1600" dirty="0">
              <a:effectLst/>
              <a:latin typeface="+mj-lt"/>
              <a:ea typeface="Calibri" panose="020F0502020204030204" pitchFamily="34" charset="0"/>
              <a:cs typeface="Times New Roman" panose="02020603050405020304" pitchFamily="18" charset="0"/>
            </a:endParaRPr>
          </a:p>
          <a:p>
            <a:pPr marL="45720" indent="0" algn="just">
              <a:lnSpc>
                <a:spcPct val="120000"/>
              </a:lnSpc>
              <a:buNone/>
            </a:pPr>
            <a:endParaRPr lang="pt-BR" sz="1600" dirty="0">
              <a:latin typeface="+mj-lt"/>
            </a:endParaRPr>
          </a:p>
        </p:txBody>
      </p:sp>
    </p:spTree>
    <p:extLst>
      <p:ext uri="{BB962C8B-B14F-4D97-AF65-F5344CB8AC3E}">
        <p14:creationId xmlns:p14="http://schemas.microsoft.com/office/powerpoint/2010/main" val="266447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95400" y="662730"/>
            <a:ext cx="9601200" cy="5280870"/>
          </a:xfrm>
        </p:spPr>
        <p:txBody>
          <a:bodyPr rtlCol="0">
            <a:normAutofit/>
          </a:bodyPr>
          <a:lstStyle/>
          <a:p>
            <a:pPr marL="45720" indent="0" algn="just" rtl="0">
              <a:lnSpc>
                <a:spcPct val="120000"/>
              </a:lnSpc>
              <a:buNone/>
            </a:pPr>
            <a:r>
              <a:rPr lang="pt-BR" sz="1600" b="1" u="sng" dirty="0">
                <a:effectLst/>
                <a:latin typeface="+mj-lt"/>
                <a:ea typeface="Calibri" panose="020F0502020204030204" pitchFamily="34" charset="0"/>
                <a:cs typeface="Times New Roman" panose="02020603050405020304" pitchFamily="18" charset="0"/>
              </a:rPr>
              <a:t>PROPOSTA DE ACRESCIMO:</a:t>
            </a:r>
            <a:r>
              <a:rPr lang="pt-BR" sz="1600" dirty="0">
                <a:effectLst/>
                <a:latin typeface="+mj-lt"/>
                <a:ea typeface="Calibri" panose="020F0502020204030204" pitchFamily="34" charset="0"/>
                <a:cs typeface="Times New Roman" panose="02020603050405020304" pitchFamily="18" charset="0"/>
              </a:rPr>
              <a:t> Art. 461-A. Os processos de licenciamento de obras e edificações, protocolados até a data de publicação desta lei, sem despacho decisório serão apreciados integralmente de acordo com a legislação em vigor à época do protocolo, exceto nos casos de manifestação formal do interessado, a qualquer tempo, optando pela análise integral ou parcial, no que couber, nos termos desta lei.</a:t>
            </a:r>
          </a:p>
          <a:p>
            <a:pPr marL="45720" indent="0" algn="just" rtl="0">
              <a:lnSpc>
                <a:spcPct val="120000"/>
              </a:lnSpc>
              <a:buNone/>
            </a:pPr>
            <a:endParaRPr lang="pt-BR" sz="1600" dirty="0">
              <a:latin typeface="+mj-lt"/>
              <a:ea typeface="Calibri" panose="020F0502020204030204" pitchFamily="34" charset="0"/>
              <a:cs typeface="Times New Roman" panose="02020603050405020304" pitchFamily="18" charset="0"/>
            </a:endParaRPr>
          </a:p>
          <a:p>
            <a:pPr marL="45720" indent="0" algn="just">
              <a:lnSpc>
                <a:spcPct val="120000"/>
              </a:lnSpc>
              <a:buNone/>
            </a:pPr>
            <a:r>
              <a:rPr lang="pt-BR" sz="1600" b="1" dirty="0">
                <a:effectLst/>
                <a:latin typeface="+mj-lt"/>
                <a:ea typeface="Calibri" panose="020F0502020204030204" pitchFamily="34" charset="0"/>
                <a:cs typeface="Times New Roman" panose="02020603050405020304" pitchFamily="18" charset="0"/>
              </a:rPr>
              <a:t>FUNDAMENTAÇÃO</a:t>
            </a:r>
            <a:r>
              <a:rPr lang="pt-BR" sz="1600" dirty="0">
                <a:effectLst/>
                <a:latin typeface="+mj-lt"/>
                <a:ea typeface="Calibri" panose="020F0502020204030204" pitchFamily="34" charset="0"/>
                <a:cs typeface="Times New Roman" panose="02020603050405020304" pitchFamily="18" charset="0"/>
              </a:rPr>
              <a:t>:  LINDB (Decreto-lei n 4.657/1942). Art. 2.  Não se destinando à vigência temporária, a lei terá vigor até que outra a modifique ou revogue (</a:t>
            </a:r>
            <a:r>
              <a:rPr lang="pt-BR" sz="1600" i="1" dirty="0">
                <a:effectLst/>
                <a:latin typeface="+mj-lt"/>
                <a:ea typeface="Calibri" panose="020F0502020204030204" pitchFamily="34" charset="0"/>
                <a:cs typeface="Times New Roman" panose="02020603050405020304" pitchFamily="18" charset="0"/>
              </a:rPr>
              <a:t>Tempus </a:t>
            </a:r>
            <a:r>
              <a:rPr lang="pt-BR" sz="1600" i="1" dirty="0" err="1">
                <a:effectLst/>
                <a:latin typeface="+mj-lt"/>
                <a:ea typeface="Calibri" panose="020F0502020204030204" pitchFamily="34" charset="0"/>
                <a:cs typeface="Times New Roman" panose="02020603050405020304" pitchFamily="18" charset="0"/>
              </a:rPr>
              <a:t>regit</a:t>
            </a:r>
            <a:r>
              <a:rPr lang="pt-BR" sz="1600" i="1" dirty="0">
                <a:effectLst/>
                <a:latin typeface="+mj-lt"/>
                <a:ea typeface="Calibri" panose="020F0502020204030204" pitchFamily="34" charset="0"/>
                <a:cs typeface="Times New Roman" panose="02020603050405020304" pitchFamily="18" charset="0"/>
              </a:rPr>
              <a:t> </a:t>
            </a:r>
            <a:r>
              <a:rPr lang="pt-BR" sz="1600" i="1" dirty="0" err="1">
                <a:effectLst/>
                <a:latin typeface="+mj-lt"/>
                <a:ea typeface="Calibri" panose="020F0502020204030204" pitchFamily="34" charset="0"/>
                <a:cs typeface="Times New Roman" panose="02020603050405020304" pitchFamily="18" charset="0"/>
              </a:rPr>
              <a:t>actum</a:t>
            </a:r>
            <a:r>
              <a:rPr lang="pt-BR" sz="1600" dirty="0">
                <a:effectLst/>
                <a:latin typeface="+mj-lt"/>
                <a:ea typeface="Calibri" panose="020F0502020204030204" pitchFamily="34" charset="0"/>
                <a:cs typeface="Times New Roman" panose="02020603050405020304" pitchFamily="18" charset="0"/>
              </a:rPr>
              <a:t>).  Deve ser facultado ao interessado o direito de submeter ou não o seu processo de licenciamento de obras e edificações ao regime jurídico da </a:t>
            </a:r>
            <a:r>
              <a:rPr lang="pt-BR" sz="1600" u="sng" dirty="0">
                <a:effectLst/>
                <a:latin typeface="+mj-lt"/>
                <a:ea typeface="Calibri" panose="020F0502020204030204" pitchFamily="34" charset="0"/>
                <a:cs typeface="Times New Roman" panose="02020603050405020304" pitchFamily="18" charset="0"/>
              </a:rPr>
              <a:t>nova</a:t>
            </a:r>
            <a:r>
              <a:rPr lang="pt-BR" sz="1600" dirty="0">
                <a:effectLst/>
                <a:latin typeface="+mj-lt"/>
                <a:ea typeface="Calibri" panose="020F0502020204030204" pitchFamily="34" charset="0"/>
                <a:cs typeface="Times New Roman" panose="02020603050405020304" pitchFamily="18" charset="0"/>
              </a:rPr>
              <a:t> legislação, total ou parcialmente, no que couber. </a:t>
            </a:r>
            <a:r>
              <a:rPr lang="pt-BR" sz="1600" dirty="0">
                <a:solidFill>
                  <a:srgbClr val="000000"/>
                </a:solidFill>
                <a:effectLst/>
                <a:latin typeface="+mj-lt"/>
                <a:ea typeface="Calibri" panose="020F0502020204030204" pitchFamily="34" charset="0"/>
                <a:cs typeface="Times New Roman" panose="02020603050405020304" pitchFamily="18" charset="0"/>
              </a:rPr>
              <a:t> </a:t>
            </a:r>
            <a:endParaRPr lang="pt-BR" sz="1600" dirty="0">
              <a:effectLst/>
              <a:latin typeface="+mj-lt"/>
              <a:ea typeface="Calibri" panose="020F0502020204030204" pitchFamily="34" charset="0"/>
              <a:cs typeface="Times New Roman" panose="02020603050405020304" pitchFamily="18" charset="0"/>
            </a:endParaRPr>
          </a:p>
          <a:p>
            <a:pPr marL="45720" indent="0" algn="just" rtl="0">
              <a:buNone/>
            </a:pPr>
            <a:endParaRPr lang="pt-BR" sz="1600" dirty="0">
              <a:effectLst/>
              <a:latin typeface="+mj-lt"/>
              <a:ea typeface="Calibri" panose="020F0502020204030204" pitchFamily="34" charset="0"/>
            </a:endParaRPr>
          </a:p>
        </p:txBody>
      </p:sp>
    </p:spTree>
    <p:extLst>
      <p:ext uri="{BB962C8B-B14F-4D97-AF65-F5344CB8AC3E}">
        <p14:creationId xmlns:p14="http://schemas.microsoft.com/office/powerpoint/2010/main" val="149293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80A1A21-5116-453D-A73C-5304E76561D4}"/>
              </a:ext>
            </a:extLst>
          </p:cNvPr>
          <p:cNvSpPr>
            <a:spLocks noGrp="1"/>
          </p:cNvSpPr>
          <p:nvPr>
            <p:ph idx="1"/>
          </p:nvPr>
        </p:nvSpPr>
        <p:spPr>
          <a:xfrm>
            <a:off x="1295400" y="838899"/>
            <a:ext cx="9601200" cy="5104701"/>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pPr marL="45720" indent="0" algn="ctr">
              <a:buNone/>
            </a:pPr>
            <a:endParaRPr lang="pt-BR" sz="3200" b="1" dirty="0"/>
          </a:p>
          <a:p>
            <a:pPr marL="45720" indent="0" algn="ctr">
              <a:buNone/>
            </a:pPr>
            <a:endParaRPr lang="pt-BR" sz="3200" b="1" cap="all" dirty="0">
              <a:solidFill>
                <a:srgbClr val="005480"/>
              </a:solidFill>
              <a:effectLst>
                <a:outerShdw blurRad="38100" dist="38100" dir="2700000" algn="tl">
                  <a:srgbClr val="000000">
                    <a:alpha val="43137"/>
                  </a:srgbClr>
                </a:outerShdw>
              </a:effectLst>
              <a:latin typeface="+mj-lt"/>
              <a:ea typeface="+mj-ea"/>
              <a:cs typeface="+mj-cs"/>
            </a:endParaRPr>
          </a:p>
          <a:p>
            <a:pPr marL="45720" indent="0" algn="ctr">
              <a:buNone/>
            </a:pPr>
            <a:endParaRPr lang="pt-BR" sz="1800" b="1" cap="all" dirty="0">
              <a:solidFill>
                <a:srgbClr val="005480"/>
              </a:solidFill>
              <a:effectLst>
                <a:outerShdw blurRad="38100" dist="38100" dir="2700000" algn="tl">
                  <a:srgbClr val="000000">
                    <a:alpha val="43137"/>
                  </a:srgbClr>
                </a:outerShdw>
              </a:effectLst>
              <a:latin typeface="+mj-lt"/>
              <a:ea typeface="+mj-ea"/>
              <a:cs typeface="+mj-cs"/>
            </a:endParaRPr>
          </a:p>
          <a:p>
            <a:pPr marL="45720" indent="0" algn="ctr">
              <a:buNone/>
            </a:pPr>
            <a:r>
              <a:rPr lang="pt-BR" sz="3200" b="1" cap="all" dirty="0">
                <a:solidFill>
                  <a:srgbClr val="005480"/>
                </a:solidFill>
                <a:effectLst>
                  <a:outerShdw blurRad="38100" dist="38100" dir="2700000" algn="tl">
                    <a:srgbClr val="000000">
                      <a:alpha val="43137"/>
                    </a:srgbClr>
                  </a:outerShdw>
                </a:effectLst>
                <a:latin typeface="+mj-lt"/>
                <a:ea typeface="+mj-ea"/>
                <a:cs typeface="+mj-cs"/>
              </a:rPr>
              <a:t>MUITO OBRIGADO!</a:t>
            </a:r>
          </a:p>
          <a:p>
            <a:pPr marL="45720" indent="0" algn="ctr">
              <a:buNone/>
            </a:pPr>
            <a:r>
              <a:rPr lang="pt-BR" dirty="0">
                <a:effectLst>
                  <a:outerShdw blurRad="38100" dist="38100" dir="2700000" algn="tl">
                    <a:srgbClr val="000000">
                      <a:alpha val="43137"/>
                    </a:srgbClr>
                  </a:outerShdw>
                </a:effectLst>
              </a:rPr>
              <a:t>FREDERICO PRICE GRECHI</a:t>
            </a:r>
          </a:p>
          <a:p>
            <a:pPr marL="45720" indent="0" algn="ctr">
              <a:buNone/>
            </a:pPr>
            <a:endParaRPr lang="pt-BR" dirty="0"/>
          </a:p>
          <a:p>
            <a:pPr marL="45720" indent="0" algn="ctr">
              <a:lnSpc>
                <a:spcPct val="20000"/>
              </a:lnSpc>
              <a:buNone/>
            </a:pPr>
            <a:r>
              <a:rPr lang="pt-BR" sz="1800" dirty="0">
                <a:effectLst/>
                <a:ea typeface="Calibri" panose="020F0502020204030204" pitchFamily="34" charset="0"/>
              </a:rPr>
              <a:t>+55(21)999148048</a:t>
            </a:r>
          </a:p>
          <a:p>
            <a:pPr marL="45720" indent="0" algn="ctr">
              <a:lnSpc>
                <a:spcPct val="20000"/>
              </a:lnSpc>
              <a:buNone/>
            </a:pPr>
            <a:r>
              <a:rPr lang="pt-BR" sz="1800" u="sng" dirty="0">
                <a:solidFill>
                  <a:srgbClr val="0563C1"/>
                </a:solidFill>
                <a:effectLst/>
                <a:ea typeface="Calibri" panose="020F0502020204030204" pitchFamily="34" charset="0"/>
                <a:hlinkClick r:id="rId2"/>
              </a:rPr>
              <a:t>frederico@pricegrechi.com.br</a:t>
            </a:r>
            <a:endParaRPr lang="pt-BR" sz="1800" dirty="0">
              <a:effectLst/>
              <a:ea typeface="Calibri" panose="020F0502020204030204" pitchFamily="34" charset="0"/>
            </a:endParaRPr>
          </a:p>
          <a:p>
            <a:pPr marL="45720" indent="0" algn="ctr">
              <a:buNone/>
            </a:pPr>
            <a:endParaRPr lang="pt-BR" dirty="0"/>
          </a:p>
          <a:p>
            <a:pPr marL="45720" indent="0" algn="ctr">
              <a:buNone/>
            </a:pPr>
            <a:endParaRPr lang="pt-BR" dirty="0"/>
          </a:p>
        </p:txBody>
      </p:sp>
      <p:pic>
        <p:nvPicPr>
          <p:cNvPr id="6" name="Picture 2">
            <a:extLst>
              <a:ext uri="{FF2B5EF4-FFF2-40B4-BE49-F238E27FC236}">
                <a16:creationId xmlns:a16="http://schemas.microsoft.com/office/drawing/2014/main" id="{97EB1313-0DDA-4A22-ABCB-9BD1947A88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577" y="589540"/>
            <a:ext cx="3050023" cy="649719"/>
          </a:xfrm>
          <a:prstGeom prst="rect">
            <a:avLst/>
          </a:prstGeom>
          <a:noFill/>
          <a:ln>
            <a:solidFill>
              <a:srgbClr val="00548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61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59136_TF03031023.potx" id="{947BD6A4-5D36-42E4-9278-DE0C037759D1}" vid="{36B733D8-6E5F-4FD5-BEDC-ECA84E5718AB}"/>
    </a:ext>
  </a:extLst>
</a:theme>
</file>

<file path=ppt/theme/theme2.xml><?xml version="1.0" encoding="utf-8"?>
<a:theme xmlns:a="http://schemas.openxmlformats.org/drawingml/2006/main" name="Tema do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1533</TotalTime>
  <Words>1104</Words>
  <Application>Microsoft Office PowerPoint</Application>
  <PresentationFormat>Widescreen</PresentationFormat>
  <Paragraphs>49</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Red Line Business 16x9</vt:lpstr>
      <vt:lpstr>AUDIÊNCIA pública: Novo plano DIRETOR DA CIDADE DO RIO DE JANEIRO</vt:lpstr>
      <vt:lpstr>1º Destaque</vt:lpstr>
      <vt:lpstr>PowerPoint Presentation</vt:lpstr>
      <vt:lpstr>2º Destaque</vt:lpstr>
      <vt:lpstr>3º Destaque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TERMELETRICA PERNAMBUCO III S.A. (“TEP” ou “CIA.”)</dc:title>
  <dc:creator>Dennys Adryel</dc:creator>
  <cp:lastModifiedBy>Thiago Mourthe</cp:lastModifiedBy>
  <cp:revision>45</cp:revision>
  <dcterms:created xsi:type="dcterms:W3CDTF">2021-06-14T13:45:58Z</dcterms:created>
  <dcterms:modified xsi:type="dcterms:W3CDTF">2022-03-24T15:17:58Z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