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4" r:id="rId2"/>
    <p:sldId id="280" r:id="rId3"/>
    <p:sldId id="281" r:id="rId4"/>
    <p:sldId id="301" r:id="rId5"/>
    <p:sldId id="282" r:id="rId6"/>
    <p:sldId id="302" r:id="rId7"/>
    <p:sldId id="284" r:id="rId8"/>
    <p:sldId id="303" r:id="rId9"/>
    <p:sldId id="286" r:id="rId10"/>
    <p:sldId id="287" r:id="rId11"/>
    <p:sldId id="288" r:id="rId12"/>
    <p:sldId id="304" r:id="rId13"/>
    <p:sldId id="289" r:id="rId14"/>
    <p:sldId id="290" r:id="rId15"/>
    <p:sldId id="305" r:id="rId16"/>
    <p:sldId id="291" r:id="rId17"/>
    <p:sldId id="306" r:id="rId18"/>
    <p:sldId id="307" r:id="rId19"/>
    <p:sldId id="308" r:id="rId20"/>
    <p:sldId id="309" r:id="rId21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4660"/>
  </p:normalViewPr>
  <p:slideViewPr>
    <p:cSldViewPr>
      <p:cViewPr varScale="1">
        <p:scale>
          <a:sx n="109" d="100"/>
          <a:sy n="109" d="100"/>
        </p:scale>
        <p:origin x="20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handoutMaster" Target="handoutMasters/handout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notesMaster" Target="notesMasters/notesMaster1.xml" /><Relationship Id="rId27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1B514-BB9A-4672-AD43-7E8F97ED9EB4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15A64-087D-44B2-A57D-339F7822254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7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fld id="{2EF109B5-AC43-499A-9158-13AE12551B83}" type="datetimeFigureOut">
              <a:rPr lang="pt-BR" smtClean="0"/>
              <a:t>22/03/2022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87C4D709-D79A-43C8-BFBE-751C0C987D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21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987550" y="450850"/>
            <a:ext cx="10771188" cy="80803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25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1044" y="4714882"/>
            <a:ext cx="5438775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1044" y="4714882"/>
            <a:ext cx="5438775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A752-FC51-4505-8882-25E356766628}" type="datetime1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982B-E2EC-4085-BA9F-77202E97DBFD}" type="datetime1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A7B7-DA11-46EA-816A-E70FEF552C4C}" type="datetime1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04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0"/>
          </p:nvPr>
        </p:nvSpPr>
        <p:spPr>
          <a:xfrm>
            <a:off x="8532813" y="6308725"/>
            <a:ext cx="611187" cy="5492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2218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54B6-0A1C-48BD-A0AC-A08C0525AAD1}" type="datetime1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7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DD0E-7C83-4BB0-BC02-28471275D074}" type="datetime1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5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25B5-29F5-4522-B614-DBB761166C4C}" type="datetime1">
              <a:rPr lang="pt-BR" smtClean="0"/>
              <a:t>22/03/2022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5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F03E-9A55-48AA-91D6-B397AAD98ADF}" type="datetime1">
              <a:rPr lang="pt-BR" smtClean="0"/>
              <a:t>22/03/2022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B051-367D-4FD7-AECD-21F74BBDDB0D}" type="datetime1">
              <a:rPr lang="pt-BR" smtClean="0"/>
              <a:t>22/03/2022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D060-3018-4DCE-B71C-09681C55EEBC}" type="datetime1">
              <a:rPr lang="pt-BR" smtClean="0"/>
              <a:t>22/03/2022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7873-5ABE-483F-80A2-CE3F6F26D4D1}" type="datetime1">
              <a:rPr lang="pt-BR" smtClean="0"/>
              <a:t>22/03/2022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4A90-2AA7-4B7D-BC35-5830D4C42ABA}" type="datetime1">
              <a:rPr lang="pt-BR" smtClean="0"/>
              <a:t>22/03/2022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FAF4-80DA-49D1-A1DC-C9B3E54FEAB8}" type="datetime1">
              <a:rPr lang="pt-BR" smtClean="0"/>
              <a:t>22/03/2022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2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 /><Relationship Id="rId2" Type="http://schemas.openxmlformats.org/officeDocument/2006/relationships/slideLayout" Target="../slideLayouts/slideLayout7.xml" /><Relationship Id="rId1" Type="http://schemas.openxmlformats.org/officeDocument/2006/relationships/tags" Target="../tags/tag1.xml" /><Relationship Id="rId4" Type="http://schemas.openxmlformats.org/officeDocument/2006/relationships/image" Target="../media/image1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4.emf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5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3714751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883" y="4207147"/>
            <a:ext cx="8964613" cy="24791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>
                <a:solidFill>
                  <a:srgbClr val="002060"/>
                </a:solidFill>
              </a:rPr>
              <a:t>Demonstração e Avaliação do Cumprimento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>
                <a:solidFill>
                  <a:srgbClr val="002060"/>
                </a:solidFill>
              </a:rPr>
              <a:t>das Metas Fiscais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3º Quadrimestre de 2021</a:t>
            </a:r>
          </a:p>
          <a:p>
            <a:pPr algn="ctr">
              <a:lnSpc>
                <a:spcPct val="110000"/>
              </a:lnSpc>
              <a:defRPr/>
            </a:pPr>
            <a:endParaRPr lang="pt-BR" sz="11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b="1" dirty="0">
                <a:solidFill>
                  <a:srgbClr val="002060"/>
                </a:solidFill>
              </a:rPr>
              <a:t>Março de 2022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644900"/>
            <a:ext cx="9144000" cy="3571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SECRETARIA MUNICIPAL DE FAZENDA E PLANEJAMENTO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74173"/>
            <a:ext cx="3312368" cy="21805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947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>
                <a:solidFill>
                  <a:schemeClr val="bg1"/>
                </a:solidFill>
              </a:rPr>
              <a:t> Desembolso 2021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 Despesas Pagas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10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556792"/>
            <a:ext cx="6032373" cy="4387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700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39279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 Empenhada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11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204864"/>
            <a:ext cx="7402168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80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67271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Despesas  Empenhadas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732240" y="6311276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12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703144"/>
            <a:ext cx="7705296" cy="439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65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7772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 Empenhada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13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420888"/>
            <a:ext cx="8134350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6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4709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Despesa Empenhada por Função de Governo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 2020 x 2021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380312" y="6318058"/>
            <a:ext cx="105348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14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1364938"/>
            <a:ext cx="5172075" cy="540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77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17793"/>
            <a:ext cx="74523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Investimento / Despesa Total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92280" y="6198765"/>
            <a:ext cx="144016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1412776"/>
            <a:ext cx="4076700" cy="500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42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0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Corrente Líquida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3º Quadrimestre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16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4C53498C-6158-4FE9-8968-B9FB20F43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1256754"/>
            <a:ext cx="5758011" cy="528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21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88756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Orçamentário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3º 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17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4912" y="1231202"/>
            <a:ext cx="6734175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31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0227" y="116632"/>
            <a:ext cx="744559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e Resultado Nominal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3º Quadrimestre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Resultado Primário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6685" y="1237175"/>
            <a:ext cx="7130629" cy="548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96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79" y="116632"/>
            <a:ext cx="744413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e Resultado Nominal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3º Quadrimestre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Resultado Nominal 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19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708920"/>
            <a:ext cx="7608313" cy="212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9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2782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Meta de Arrecadação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2021 – 3º Quadrimestre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7232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2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1700808"/>
            <a:ext cx="5677619" cy="454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11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7121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Limites Legais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2021 – 3º Quadrimestre</a:t>
            </a:r>
            <a:endParaRPr lang="pt-BR" sz="2200" b="1" dirty="0">
              <a:solidFill>
                <a:srgbClr val="FF0000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20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2909" y="1953412"/>
            <a:ext cx="5298182" cy="3646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4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59070" y="44624"/>
            <a:ext cx="7452320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Realizada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3º 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 txBox="1">
            <a:spLocks/>
          </p:cNvSpPr>
          <p:nvPr/>
        </p:nvSpPr>
        <p:spPr>
          <a:xfrm>
            <a:off x="6553200" y="6356350"/>
            <a:ext cx="1835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 algn="r"/>
              <a:t>3</a:t>
            </a:fld>
            <a:r>
              <a:rPr lang="pt-BR" sz="16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9225" y="1475668"/>
            <a:ext cx="7672472" cy="4880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Receitas Correntes e Receitas de Capital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3º Quadrimestre</a:t>
            </a:r>
          </a:p>
          <a:p>
            <a:endParaRPr lang="pt-BR" sz="2200" dirty="0"/>
          </a:p>
        </p:txBody>
      </p:sp>
      <p:sp>
        <p:nvSpPr>
          <p:cNvPr id="6" name="Espaço Reservado para Número de Slide 1"/>
          <p:cNvSpPr txBox="1">
            <a:spLocks/>
          </p:cNvSpPr>
          <p:nvPr/>
        </p:nvSpPr>
        <p:spPr>
          <a:xfrm>
            <a:off x="7668344" y="6356350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b="1">
                <a:solidFill>
                  <a:srgbClr val="002060"/>
                </a:solidFill>
              </a:defRPr>
            </a:lvl1pPr>
          </a:lstStyle>
          <a:p>
            <a:fld id="{E96EC896-A015-41F0-9042-2FF0343DD5B8}" type="slidenum">
              <a:rPr lang="pt-BR" b="0" smtClean="0"/>
              <a:pPr/>
              <a:t>4</a:t>
            </a:fld>
            <a:endParaRPr lang="pt-BR" b="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9384" y="1344055"/>
            <a:ext cx="7011008" cy="52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5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3744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99209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3º Quadrimestre</a:t>
            </a:r>
          </a:p>
          <a:p>
            <a:endParaRPr lang="pt-BR" sz="22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39648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204864"/>
            <a:ext cx="7628096" cy="273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39777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3º 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7924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6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263516"/>
            <a:ext cx="6584251" cy="52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8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024" y="-2957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23728" y="19432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3º Quadrimestre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7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772816"/>
            <a:ext cx="7442944" cy="4338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57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3º Quadrimestre</a:t>
            </a:r>
          </a:p>
          <a:p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340769"/>
            <a:ext cx="6193314" cy="541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55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40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>
                <a:solidFill>
                  <a:schemeClr val="bg1"/>
                </a:solidFill>
              </a:rPr>
              <a:t>Outras Receitas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3º Quadrimestre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9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564904"/>
            <a:ext cx="7251366" cy="225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561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5383</TotalTime>
  <Words>204</Words>
  <Application>Microsoft Office PowerPoint</Application>
  <PresentationFormat>On-screen Show (4:3)</PresentationFormat>
  <Paragraphs>55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Abraham Napoles Tibeau</dc:creator>
  <cp:lastModifiedBy>Thiago Mourthe</cp:lastModifiedBy>
  <cp:revision>363</cp:revision>
  <cp:lastPrinted>2021-02-10T16:18:02Z</cp:lastPrinted>
  <dcterms:created xsi:type="dcterms:W3CDTF">2018-12-03T14:01:27Z</dcterms:created>
  <dcterms:modified xsi:type="dcterms:W3CDTF">2022-03-22T15:36:06Z</dcterms:modified>
</cp:coreProperties>
</file>