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1" r:id="rId2"/>
  </p:sldMasterIdLst>
  <p:notesMasterIdLst>
    <p:notesMasterId r:id="rId8"/>
  </p:notesMasterIdLst>
  <p:sldIdLst>
    <p:sldId id="256" r:id="rId3"/>
    <p:sldId id="337" r:id="rId4"/>
    <p:sldId id="393" r:id="rId5"/>
    <p:sldId id="263" r:id="rId6"/>
    <p:sldId id="369" r:id="rId7"/>
  </p:sldIdLst>
  <p:sldSz cx="9144000" cy="5143500" type="screen16x9"/>
  <p:notesSz cx="6858000" cy="9144000"/>
  <p:defaultTextStyle>
    <a:defPPr>
      <a:defRPr lang="en-US"/>
    </a:defPPr>
    <a:lvl1pPr marL="0" algn="l" defTabSz="3023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02392" algn="l" defTabSz="3023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604784" algn="l" defTabSz="3023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907176" algn="l" defTabSz="3023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209568" algn="l" defTabSz="3023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511960" algn="l" defTabSz="3023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814352" algn="l" defTabSz="3023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116745" algn="l" defTabSz="3023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419137" algn="l" defTabSz="30239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28ED"/>
    <a:srgbClr val="0000FF"/>
    <a:srgbClr val="0066FF"/>
    <a:srgbClr val="08D0F8"/>
    <a:srgbClr val="0CF4EE"/>
    <a:srgbClr val="00FFFF"/>
    <a:srgbClr val="0C466E"/>
    <a:srgbClr val="0E4F7C"/>
    <a:srgbClr val="051D2D"/>
    <a:srgbClr val="0F5F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32" autoAdjust="0"/>
    <p:restoredTop sz="99110" autoAdjust="0"/>
  </p:normalViewPr>
  <p:slideViewPr>
    <p:cSldViewPr snapToGrid="0" snapToObjects="1">
      <p:cViewPr varScale="1">
        <p:scale>
          <a:sx n="103" d="100"/>
          <a:sy n="103" d="100"/>
        </p:scale>
        <p:origin x="-90" y="-21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7" Type="http://schemas.openxmlformats.org/officeDocument/2006/relationships/slide" Target="slides/slide5.xml" /><Relationship Id="rId12" Type="http://schemas.openxmlformats.org/officeDocument/2006/relationships/tableStyles" Target="tableStyles.xml" /><Relationship Id="rId2" Type="http://schemas.openxmlformats.org/officeDocument/2006/relationships/slideMaster" Target="slideMasters/slideMaster2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4.xml" /><Relationship Id="rId11" Type="http://schemas.openxmlformats.org/officeDocument/2006/relationships/theme" Target="theme/theme1.xml" /><Relationship Id="rId5" Type="http://schemas.openxmlformats.org/officeDocument/2006/relationships/slide" Target="slides/slide3.xml" /><Relationship Id="rId10" Type="http://schemas.openxmlformats.org/officeDocument/2006/relationships/viewProps" Target="viewProps.xml" /><Relationship Id="rId4" Type="http://schemas.openxmlformats.org/officeDocument/2006/relationships/slide" Target="slides/slide2.xml" /><Relationship Id="rId9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22511-E111-4A7D-8D2E-9D8D14FFF6EE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A3CA2D-A5FB-4320-B5CF-B816156B037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6313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47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02392" algn="l" defTabSz="6047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04784" algn="l" defTabSz="6047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07176" algn="l" defTabSz="6047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09568" algn="l" defTabSz="6047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11960" algn="l" defTabSz="6047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14352" algn="l" defTabSz="6047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16745" algn="l" defTabSz="6047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19137" algn="l" defTabSz="60478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Master" Target="../slideMasters/slideMaster2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2" y="841772"/>
            <a:ext cx="7772400" cy="1790700"/>
          </a:xfrm>
        </p:spPr>
        <p:txBody>
          <a:bodyPr anchor="b"/>
          <a:lstStyle>
            <a:lvl1pPr algn="ctr">
              <a:defRPr sz="47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900"/>
            </a:lvl1pPr>
            <a:lvl2pPr marL="357155" indent="0" algn="ctr">
              <a:buNone/>
              <a:defRPr sz="1600"/>
            </a:lvl2pPr>
            <a:lvl3pPr marL="714311" indent="0" algn="ctr">
              <a:buNone/>
              <a:defRPr sz="1400"/>
            </a:lvl3pPr>
            <a:lvl4pPr marL="1071466" indent="0" algn="ctr">
              <a:buNone/>
              <a:defRPr sz="1300"/>
            </a:lvl4pPr>
            <a:lvl5pPr marL="1428621" indent="0" algn="ctr">
              <a:buNone/>
              <a:defRPr sz="1300"/>
            </a:lvl5pPr>
            <a:lvl6pPr marL="1785777" indent="0" algn="ctr">
              <a:buNone/>
              <a:defRPr sz="1300"/>
            </a:lvl6pPr>
            <a:lvl7pPr marL="2142932" indent="0" algn="ctr">
              <a:buNone/>
              <a:defRPr sz="1300"/>
            </a:lvl7pPr>
            <a:lvl8pPr marL="2500087" indent="0" algn="ctr">
              <a:buNone/>
              <a:defRPr sz="1300"/>
            </a:lvl8pPr>
            <a:lvl9pPr marL="2857242" indent="0" algn="ctr">
              <a:buNone/>
              <a:defRPr sz="13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6E6F2-4170-AE44-B377-9D43B0A1F08F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DDA2-C4AD-D54B-936D-AC6BB76FDA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205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6E6F2-4170-AE44-B377-9D43B0A1F08F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DDA2-C4AD-D54B-936D-AC6BB76FDA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9241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273844"/>
            <a:ext cx="5800725" cy="4358879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6E6F2-4170-AE44-B377-9D43B0A1F08F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DDA2-C4AD-D54B-936D-AC6BB76FDA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2565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1788" y="4236721"/>
            <a:ext cx="548640" cy="297180"/>
          </a:xfrm>
          <a:prstGeom prst="bracketPair">
            <a:avLst>
              <a:gd name="adj" fmla="val 17949"/>
            </a:avLst>
          </a:prstGeom>
        </p:spPr>
        <p:txBody>
          <a:bodyPr lIns="60478" tIns="30239" rIns="60478" bIns="30239"/>
          <a:lstStyle/>
          <a:p>
            <a:pPr defTabSz="952535"/>
            <a:fld id="{3B472313-C848-4F2C-B878-B59C5ECA0E49}" type="slidenum">
              <a:rPr lang="pt-BR" sz="1900" smtClean="0">
                <a:solidFill>
                  <a:prstClr val="black"/>
                </a:solidFill>
              </a:rPr>
              <a:pPr defTabSz="952535"/>
              <a:t>‹nº›</a:t>
            </a:fld>
            <a:endParaRPr lang="pt-BR" sz="19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727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16200000">
            <a:off x="7856153" y="1188721"/>
            <a:ext cx="1828799" cy="365760"/>
          </a:xfrm>
          <a:prstGeom prst="rect">
            <a:avLst/>
          </a:prstGeom>
        </p:spPr>
        <p:txBody>
          <a:bodyPr lIns="95254" tIns="47627" rIns="95254" bIns="47627"/>
          <a:lstStyle/>
          <a:p>
            <a:pPr defTabSz="952535"/>
            <a:fld id="{068BB4AE-77D0-4B99-A94A-5E56F3FD1633}" type="datetime1">
              <a:rPr lang="pt-BR" sz="1900" smtClean="0">
                <a:solidFill>
                  <a:prstClr val="black"/>
                </a:solidFill>
              </a:rPr>
              <a:pPr defTabSz="952535"/>
              <a:t>05/10/2022</a:t>
            </a:fld>
            <a:endParaRPr lang="pt-BR" sz="190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16200000">
            <a:off x="7882822" y="2990851"/>
            <a:ext cx="1775461" cy="365760"/>
          </a:xfrm>
          <a:prstGeom prst="rect">
            <a:avLst/>
          </a:prstGeom>
        </p:spPr>
        <p:txBody>
          <a:bodyPr lIns="95254" tIns="47627" rIns="95254" bIns="47627"/>
          <a:lstStyle/>
          <a:p>
            <a:pPr defTabSz="952535"/>
            <a:endParaRPr lang="pt-BR" sz="190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4236721"/>
            <a:ext cx="548640" cy="297180"/>
          </a:xfrm>
          <a:prstGeom prst="bracketPair">
            <a:avLst>
              <a:gd name="adj" fmla="val 17949"/>
            </a:avLst>
          </a:prstGeom>
        </p:spPr>
        <p:txBody>
          <a:bodyPr lIns="60478" tIns="30239" rIns="60478" bIns="30239"/>
          <a:lstStyle/>
          <a:p>
            <a:pPr defTabSz="952535"/>
            <a:fld id="{3B472313-C848-4F2C-B878-B59C5ECA0E49}" type="slidenum">
              <a:rPr lang="pt-BR" sz="1900" smtClean="0">
                <a:solidFill>
                  <a:prstClr val="black"/>
                </a:solidFill>
              </a:rPr>
              <a:pPr defTabSz="952535"/>
              <a:t>‹nº›</a:t>
            </a:fld>
            <a:endParaRPr lang="pt-BR" sz="19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07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uxograma: Fita perfurada 2"/>
          <p:cNvSpPr/>
          <p:nvPr userDrawn="1"/>
        </p:nvSpPr>
        <p:spPr>
          <a:xfrm>
            <a:off x="133813" y="1294722"/>
            <a:ext cx="8407883" cy="3121624"/>
          </a:xfrm>
          <a:prstGeom prst="flowChartPunchedTape">
            <a:avLst/>
          </a:prstGeom>
          <a:blipFill>
            <a:blip r:embed="rId2"/>
            <a:stretch>
              <a:fillRect/>
            </a:stretch>
          </a:blipFill>
          <a:ln w="123825">
            <a:solidFill>
              <a:schemeClr val="tx2">
                <a:alpha val="4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478" tIns="30239" rIns="60478" bIns="30239" rtlCol="0" anchor="ctr"/>
          <a:lstStyle/>
          <a:p>
            <a:pPr algn="ctr" defTabSz="952535"/>
            <a:endParaRPr lang="pt-BR" sz="19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793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205979"/>
            <a:ext cx="7620000" cy="857250"/>
          </a:xfrm>
          <a:prstGeom prst="rect">
            <a:avLst/>
          </a:prstGeom>
        </p:spPr>
        <p:txBody>
          <a:bodyPr lIns="95254" tIns="47627" rIns="95254" bIns="47627"/>
          <a:lstStyle/>
          <a:p>
            <a:r>
              <a:rPr lang="pt-BR" dirty="0" err="1"/>
              <a:t>lique</a:t>
            </a:r>
            <a:r>
              <a:rPr lang="pt-BR" dirty="0"/>
              <a:t> para editar o título mestre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1" y="1200150"/>
            <a:ext cx="7620000" cy="3600450"/>
          </a:xfrm>
          <a:prstGeom prst="rect">
            <a:avLst/>
          </a:prstGeom>
        </p:spPr>
        <p:txBody>
          <a:bodyPr lIns="95254" tIns="47627" rIns="95254" bIns="47627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531228" y="4236244"/>
            <a:ext cx="549275" cy="297656"/>
          </a:xfrm>
          <a:prstGeom prst="bracketPair">
            <a:avLst>
              <a:gd name="adj" fmla="val 17949"/>
            </a:avLst>
          </a:prstGeom>
          <a:ln/>
        </p:spPr>
        <p:txBody>
          <a:bodyPr lIns="95254" tIns="47627" rIns="95254" bIns="47627"/>
          <a:lstStyle>
            <a:lvl1pPr>
              <a:defRPr/>
            </a:lvl1pPr>
          </a:lstStyle>
          <a:p>
            <a:pPr defTabSz="952535">
              <a:defRPr/>
            </a:pPr>
            <a:fld id="{43728519-2928-4361-9ECF-633148F1BA46}" type="slidenum">
              <a:rPr lang="pt-BR" altLang="pt-BR" sz="1900" smtClean="0">
                <a:solidFill>
                  <a:prstClr val="black"/>
                </a:solidFill>
              </a:rPr>
              <a:pPr defTabSz="952535">
                <a:defRPr/>
              </a:pPr>
              <a:t>‹nº›</a:t>
            </a:fld>
            <a:endParaRPr lang="pt-BR" altLang="pt-BR" sz="1900">
              <a:solidFill>
                <a:prstClr val="black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883329" y="2991050"/>
            <a:ext cx="1775222" cy="365125"/>
          </a:xfrm>
          <a:prstGeom prst="rect">
            <a:avLst/>
          </a:prstGeom>
        </p:spPr>
        <p:txBody>
          <a:bodyPr lIns="95254" tIns="47627" rIns="95254" bIns="47627"/>
          <a:lstStyle>
            <a:lvl1pPr>
              <a:defRPr/>
            </a:lvl1pPr>
          </a:lstStyle>
          <a:p>
            <a:pPr defTabSz="952535">
              <a:defRPr/>
            </a:pPr>
            <a:endParaRPr lang="pt-BR" altLang="pt-BR" sz="1900">
              <a:solidFill>
                <a:prstClr val="black"/>
              </a:solidFill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2"/>
          </p:nvPr>
        </p:nvSpPr>
        <p:spPr>
          <a:xfrm rot="16200000">
            <a:off x="7856539" y="1189039"/>
            <a:ext cx="1828800" cy="365125"/>
          </a:xfrm>
          <a:prstGeom prst="rect">
            <a:avLst/>
          </a:prstGeom>
        </p:spPr>
        <p:txBody>
          <a:bodyPr lIns="95254" tIns="47627" rIns="95254" bIns="47627"/>
          <a:lstStyle>
            <a:lvl1pPr>
              <a:defRPr/>
            </a:lvl1pPr>
          </a:lstStyle>
          <a:p>
            <a:pPr defTabSz="952535">
              <a:defRPr/>
            </a:pPr>
            <a:fld id="{F9CA7A41-E779-435B-BCE8-5F2AB496C2FB}" type="datetime1">
              <a:rPr lang="pt-BR" altLang="pt-BR" sz="1900" smtClean="0">
                <a:solidFill>
                  <a:prstClr val="black"/>
                </a:solidFill>
              </a:rPr>
              <a:pPr defTabSz="952535">
                <a:defRPr/>
              </a:pPr>
              <a:t>05/10/2022</a:t>
            </a:fld>
            <a:endParaRPr lang="pt-BR" altLang="pt-BR" sz="19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4440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05981"/>
            <a:ext cx="8229600" cy="4388643"/>
          </a:xfrm>
          <a:prstGeom prst="rect">
            <a:avLst/>
          </a:prstGeom>
        </p:spPr>
        <p:txBody>
          <a:bodyPr lIns="95254" tIns="47627" rIns="95254" bIns="47627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531228" y="4236244"/>
            <a:ext cx="549275" cy="297656"/>
          </a:xfrm>
          <a:prstGeom prst="bracketPair">
            <a:avLst>
              <a:gd name="adj" fmla="val 17949"/>
            </a:avLst>
          </a:prstGeom>
          <a:ln/>
        </p:spPr>
        <p:txBody>
          <a:bodyPr lIns="95254" tIns="47627" rIns="95254" bIns="47627"/>
          <a:lstStyle>
            <a:lvl1pPr>
              <a:defRPr/>
            </a:lvl1pPr>
          </a:lstStyle>
          <a:p>
            <a:pPr defTabSz="952535">
              <a:defRPr/>
            </a:pPr>
            <a:fld id="{DF74FB39-F35A-466F-ADBF-4E629BFC69DB}" type="slidenum">
              <a:rPr lang="pt-BR" altLang="pt-BR" sz="1900" smtClean="0">
                <a:solidFill>
                  <a:prstClr val="black"/>
                </a:solidFill>
              </a:rPr>
              <a:pPr defTabSz="952535">
                <a:defRPr/>
              </a:pPr>
              <a:t>‹nº›</a:t>
            </a:fld>
            <a:endParaRPr lang="pt-BR" altLang="pt-BR" sz="1900">
              <a:solidFill>
                <a:prstClr val="black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883329" y="2991050"/>
            <a:ext cx="1775222" cy="365125"/>
          </a:xfrm>
          <a:prstGeom prst="rect">
            <a:avLst/>
          </a:prstGeom>
        </p:spPr>
        <p:txBody>
          <a:bodyPr lIns="95254" tIns="47627" rIns="95254" bIns="47627"/>
          <a:lstStyle>
            <a:lvl1pPr>
              <a:defRPr/>
            </a:lvl1pPr>
          </a:lstStyle>
          <a:p>
            <a:pPr defTabSz="952535">
              <a:defRPr/>
            </a:pPr>
            <a:endParaRPr lang="pt-BR" altLang="pt-BR" sz="1900">
              <a:solidFill>
                <a:prstClr val="black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>
          <a:xfrm rot="16200000">
            <a:off x="7856539" y="1189039"/>
            <a:ext cx="1828800" cy="365125"/>
          </a:xfrm>
          <a:prstGeom prst="rect">
            <a:avLst/>
          </a:prstGeom>
        </p:spPr>
        <p:txBody>
          <a:bodyPr lIns="95254" tIns="47627" rIns="95254" bIns="47627"/>
          <a:lstStyle>
            <a:lvl1pPr>
              <a:defRPr/>
            </a:lvl1pPr>
          </a:lstStyle>
          <a:p>
            <a:pPr defTabSz="952535">
              <a:defRPr/>
            </a:pPr>
            <a:fld id="{A9CA168C-A0D1-4DB1-8D00-F0A41A4C46EC}" type="datetime1">
              <a:rPr lang="pt-BR" altLang="pt-BR" sz="1900" smtClean="0">
                <a:solidFill>
                  <a:prstClr val="black"/>
                </a:solidFill>
              </a:rPr>
              <a:pPr defTabSz="952535">
                <a:defRPr/>
              </a:pPr>
              <a:t>05/10/2022</a:t>
            </a:fld>
            <a:endParaRPr lang="pt-BR" altLang="pt-BR" sz="19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4709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95536" y="1221600"/>
            <a:ext cx="7620000" cy="3600450"/>
          </a:xfrm>
          <a:prstGeom prst="rect">
            <a:avLst/>
          </a:prstGeom>
        </p:spPr>
        <p:txBody>
          <a:bodyPr lIns="95250" tIns="47625" rIns="95250" bIns="47625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457201" y="205979"/>
            <a:ext cx="7620000" cy="857250"/>
          </a:xfrm>
          <a:prstGeom prst="rect">
            <a:avLst/>
          </a:prstGeom>
        </p:spPr>
        <p:txBody>
          <a:bodyPr lIns="95250" tIns="47625" rIns="95250" bIns="47625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531229" y="4236244"/>
            <a:ext cx="549275" cy="297656"/>
          </a:xfrm>
          <a:prstGeom prst="bracketPair">
            <a:avLst>
              <a:gd name="adj" fmla="val 17949"/>
            </a:avLst>
          </a:prstGeom>
          <a:ln/>
        </p:spPr>
        <p:txBody>
          <a:bodyPr lIns="95250" tIns="47625" rIns="95250" bIns="47625"/>
          <a:lstStyle>
            <a:lvl1pPr>
              <a:defRPr/>
            </a:lvl1pPr>
          </a:lstStyle>
          <a:p>
            <a:pPr defTabSz="952535">
              <a:defRPr/>
            </a:pPr>
            <a:fld id="{303EED3C-F35B-47A9-A8B2-CC1C341B3CCC}" type="slidenum">
              <a:rPr lang="pt-BR" altLang="pt-BR" sz="1900" smtClean="0">
                <a:solidFill>
                  <a:prstClr val="black"/>
                </a:solidFill>
              </a:rPr>
              <a:pPr defTabSz="952535">
                <a:defRPr/>
              </a:pPr>
              <a:t>‹nº›</a:t>
            </a:fld>
            <a:endParaRPr lang="pt-BR" altLang="pt-BR" sz="190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7883329" y="2991051"/>
            <a:ext cx="1775222" cy="365125"/>
          </a:xfrm>
          <a:prstGeom prst="rect">
            <a:avLst/>
          </a:prstGeom>
        </p:spPr>
        <p:txBody>
          <a:bodyPr lIns="95250" tIns="47625" rIns="95250" bIns="47625"/>
          <a:lstStyle>
            <a:lvl1pPr>
              <a:defRPr/>
            </a:lvl1pPr>
          </a:lstStyle>
          <a:p>
            <a:pPr defTabSz="952535">
              <a:defRPr/>
            </a:pPr>
            <a:endParaRPr lang="pt-BR" altLang="pt-BR" sz="1900">
              <a:solidFill>
                <a:prstClr val="black"/>
              </a:solidFill>
            </a:endParaRP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>
          <a:xfrm rot="16200000">
            <a:off x="7856539" y="1189039"/>
            <a:ext cx="1828800" cy="365125"/>
          </a:xfrm>
          <a:prstGeom prst="rect">
            <a:avLst/>
          </a:prstGeom>
        </p:spPr>
        <p:txBody>
          <a:bodyPr lIns="95250" tIns="47625" rIns="95250" bIns="47625"/>
          <a:lstStyle>
            <a:lvl1pPr>
              <a:defRPr/>
            </a:lvl1pPr>
          </a:lstStyle>
          <a:p>
            <a:pPr defTabSz="952535">
              <a:defRPr/>
            </a:pPr>
            <a:fld id="{E439AA9E-2306-4D85-9045-96F65676FB95}" type="datetime1">
              <a:rPr lang="pt-BR" altLang="pt-BR" sz="1900" smtClean="0">
                <a:solidFill>
                  <a:prstClr val="black"/>
                </a:solidFill>
              </a:rPr>
              <a:pPr defTabSz="952535">
                <a:defRPr/>
              </a:pPr>
              <a:t>05/10/2022</a:t>
            </a:fld>
            <a:endParaRPr lang="pt-BR" altLang="pt-BR" sz="19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73811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lIns="95254" tIns="47627" rIns="95254" bIns="47627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5254" tIns="47627" rIns="95254" bIns="47627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5254" tIns="47627" rIns="95254" bIns="47627"/>
          <a:lstStyle/>
          <a:p>
            <a:pPr defTabSz="952535"/>
            <a:fld id="{1DC47425-E33D-4812-B611-5F26ED84A02E}" type="datetimeFigureOut">
              <a:rPr lang="pt-BR" sz="1900" smtClean="0">
                <a:solidFill>
                  <a:prstClr val="black"/>
                </a:solidFill>
              </a:rPr>
              <a:pPr defTabSz="952535"/>
              <a:t>05/10/2022</a:t>
            </a:fld>
            <a:endParaRPr lang="pt-BR" sz="1900">
              <a:solidFill>
                <a:prstClr val="black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5254" tIns="47627" rIns="95254" bIns="47627"/>
          <a:lstStyle/>
          <a:p>
            <a:pPr defTabSz="952535"/>
            <a:endParaRPr lang="pt-BR" sz="1900">
              <a:solidFill>
                <a:prstClr val="black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5254" tIns="47627" rIns="95254" bIns="47627"/>
          <a:lstStyle/>
          <a:p>
            <a:pPr defTabSz="952535"/>
            <a:fld id="{0DD25AD8-E914-4FEC-A0ED-1D768901012C}" type="slidenum">
              <a:rPr lang="pt-BR" sz="1900" smtClean="0">
                <a:solidFill>
                  <a:prstClr val="black"/>
                </a:solidFill>
              </a:rPr>
              <a:pPr defTabSz="952535"/>
              <a:t>‹nº›</a:t>
            </a:fld>
            <a:endParaRPr lang="pt-BR" sz="19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7487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lIns="95254" tIns="47627" rIns="95254" bIns="47627"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6"/>
            <a:ext cx="4040188" cy="479821"/>
          </a:xfrm>
          <a:prstGeom prst="rect">
            <a:avLst/>
          </a:prstGeom>
        </p:spPr>
        <p:txBody>
          <a:bodyPr lIns="95254" tIns="47627" rIns="95254" bIns="47627" anchor="b"/>
          <a:lstStyle>
            <a:lvl1pPr marL="0" indent="0">
              <a:buNone/>
              <a:defRPr sz="2500" b="1"/>
            </a:lvl1pPr>
            <a:lvl2pPr marL="476268" indent="0">
              <a:buNone/>
              <a:defRPr sz="2100" b="1"/>
            </a:lvl2pPr>
            <a:lvl3pPr marL="952535" indent="0">
              <a:buNone/>
              <a:defRPr sz="1900" b="1"/>
            </a:lvl3pPr>
            <a:lvl4pPr marL="1428803" indent="0">
              <a:buNone/>
              <a:defRPr sz="1700" b="1"/>
            </a:lvl4pPr>
            <a:lvl5pPr marL="1905070" indent="0">
              <a:buNone/>
              <a:defRPr sz="1700" b="1"/>
            </a:lvl5pPr>
            <a:lvl6pPr marL="2381338" indent="0">
              <a:buNone/>
              <a:defRPr sz="1700" b="1"/>
            </a:lvl6pPr>
            <a:lvl7pPr marL="2857605" indent="0">
              <a:buNone/>
              <a:defRPr sz="1700" b="1"/>
            </a:lvl7pPr>
            <a:lvl8pPr marL="3333873" indent="0">
              <a:buNone/>
              <a:defRPr sz="1700" b="1"/>
            </a:lvl8pPr>
            <a:lvl9pPr marL="3810140" indent="0">
              <a:buNone/>
              <a:defRPr sz="17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  <a:prstGeom prst="rect">
            <a:avLst/>
          </a:prstGeom>
        </p:spPr>
        <p:txBody>
          <a:bodyPr lIns="95254" tIns="47627" rIns="95254" bIns="47627"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6"/>
            <a:ext cx="4041775" cy="479821"/>
          </a:xfrm>
          <a:prstGeom prst="rect">
            <a:avLst/>
          </a:prstGeom>
        </p:spPr>
        <p:txBody>
          <a:bodyPr lIns="95254" tIns="47627" rIns="95254" bIns="47627" anchor="b"/>
          <a:lstStyle>
            <a:lvl1pPr marL="0" indent="0">
              <a:buNone/>
              <a:defRPr sz="2500" b="1"/>
            </a:lvl1pPr>
            <a:lvl2pPr marL="476268" indent="0">
              <a:buNone/>
              <a:defRPr sz="2100" b="1"/>
            </a:lvl2pPr>
            <a:lvl3pPr marL="952535" indent="0">
              <a:buNone/>
              <a:defRPr sz="1900" b="1"/>
            </a:lvl3pPr>
            <a:lvl4pPr marL="1428803" indent="0">
              <a:buNone/>
              <a:defRPr sz="1700" b="1"/>
            </a:lvl4pPr>
            <a:lvl5pPr marL="1905070" indent="0">
              <a:buNone/>
              <a:defRPr sz="1700" b="1"/>
            </a:lvl5pPr>
            <a:lvl6pPr marL="2381338" indent="0">
              <a:buNone/>
              <a:defRPr sz="1700" b="1"/>
            </a:lvl6pPr>
            <a:lvl7pPr marL="2857605" indent="0">
              <a:buNone/>
              <a:defRPr sz="1700" b="1"/>
            </a:lvl7pPr>
            <a:lvl8pPr marL="3333873" indent="0">
              <a:buNone/>
              <a:defRPr sz="1700" b="1"/>
            </a:lvl8pPr>
            <a:lvl9pPr marL="3810140" indent="0">
              <a:buNone/>
              <a:defRPr sz="17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7"/>
            <a:ext cx="4041775" cy="2963466"/>
          </a:xfrm>
          <a:prstGeom prst="rect">
            <a:avLst/>
          </a:prstGeom>
        </p:spPr>
        <p:txBody>
          <a:bodyPr lIns="95254" tIns="47627" rIns="95254" bIns="47627"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5254" tIns="47627" rIns="95254" bIns="47627"/>
          <a:lstStyle/>
          <a:p>
            <a:pPr defTabSz="952535"/>
            <a:fld id="{1DC47425-E33D-4812-B611-5F26ED84A02E}" type="datetimeFigureOut">
              <a:rPr lang="pt-BR" sz="1900" smtClean="0">
                <a:solidFill>
                  <a:prstClr val="black"/>
                </a:solidFill>
              </a:rPr>
              <a:pPr defTabSz="952535"/>
              <a:t>05/10/2022</a:t>
            </a:fld>
            <a:endParaRPr lang="pt-BR" sz="1900">
              <a:solidFill>
                <a:prstClr val="black"/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5254" tIns="47627" rIns="95254" bIns="47627"/>
          <a:lstStyle/>
          <a:p>
            <a:pPr defTabSz="952535"/>
            <a:endParaRPr lang="pt-BR" sz="1900">
              <a:solidFill>
                <a:prstClr val="black"/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5254" tIns="47627" rIns="95254" bIns="47627"/>
          <a:lstStyle/>
          <a:p>
            <a:pPr defTabSz="952535"/>
            <a:fld id="{0DD25AD8-E914-4FEC-A0ED-1D768901012C}" type="slidenum">
              <a:rPr lang="pt-BR" sz="1900" smtClean="0">
                <a:solidFill>
                  <a:prstClr val="black"/>
                </a:solidFill>
              </a:rPr>
              <a:pPr defTabSz="952535"/>
              <a:t>‹nº›</a:t>
            </a:fld>
            <a:endParaRPr lang="pt-BR" sz="19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700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6E6F2-4170-AE44-B377-9D43B0A1F08F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DDA2-C4AD-D54B-936D-AC6BB76FDA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455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7"/>
            <a:ext cx="7886700" cy="2139553"/>
          </a:xfrm>
        </p:spPr>
        <p:txBody>
          <a:bodyPr anchor="b"/>
          <a:lstStyle>
            <a:lvl1pPr>
              <a:defRPr sz="47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101"/>
            <a:ext cx="7886700" cy="1125140"/>
          </a:xfrm>
        </p:spPr>
        <p:txBody>
          <a:bodyPr/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3571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143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7146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2862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78577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14293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50008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85724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6E6F2-4170-AE44-B377-9D43B0A1F08F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DDA2-C4AD-D54B-936D-AC6BB76FDA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9276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2" y="1369221"/>
            <a:ext cx="3886200" cy="326350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2" y="1369221"/>
            <a:ext cx="3886200" cy="326350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6E6F2-4170-AE44-B377-9D43B0A1F08F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DDA2-C4AD-D54B-936D-AC6BB76FDA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4446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6"/>
            <a:ext cx="7886700" cy="99417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260874"/>
            <a:ext cx="3868340" cy="617934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7155" indent="0">
              <a:buNone/>
              <a:defRPr sz="1600" b="1"/>
            </a:lvl2pPr>
            <a:lvl3pPr marL="714311" indent="0">
              <a:buNone/>
              <a:defRPr sz="1400" b="1"/>
            </a:lvl3pPr>
            <a:lvl4pPr marL="1071466" indent="0">
              <a:buNone/>
              <a:defRPr sz="1300" b="1"/>
            </a:lvl4pPr>
            <a:lvl5pPr marL="1428621" indent="0">
              <a:buNone/>
              <a:defRPr sz="1300" b="1"/>
            </a:lvl5pPr>
            <a:lvl6pPr marL="1785777" indent="0">
              <a:buNone/>
              <a:defRPr sz="1300" b="1"/>
            </a:lvl6pPr>
            <a:lvl7pPr marL="2142932" indent="0">
              <a:buNone/>
              <a:defRPr sz="1300" b="1"/>
            </a:lvl7pPr>
            <a:lvl8pPr marL="2500087" indent="0">
              <a:buNone/>
              <a:defRPr sz="1300" b="1"/>
            </a:lvl8pPr>
            <a:lvl9pPr marL="2857242" indent="0">
              <a:buNone/>
              <a:defRPr sz="13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1878808"/>
            <a:ext cx="3868340" cy="276344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3" y="1260874"/>
            <a:ext cx="3887391" cy="617934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7155" indent="0">
              <a:buNone/>
              <a:defRPr sz="1600" b="1"/>
            </a:lvl2pPr>
            <a:lvl3pPr marL="714311" indent="0">
              <a:buNone/>
              <a:defRPr sz="1400" b="1"/>
            </a:lvl3pPr>
            <a:lvl4pPr marL="1071466" indent="0">
              <a:buNone/>
              <a:defRPr sz="1300" b="1"/>
            </a:lvl4pPr>
            <a:lvl5pPr marL="1428621" indent="0">
              <a:buNone/>
              <a:defRPr sz="1300" b="1"/>
            </a:lvl5pPr>
            <a:lvl6pPr marL="1785777" indent="0">
              <a:buNone/>
              <a:defRPr sz="1300" b="1"/>
            </a:lvl6pPr>
            <a:lvl7pPr marL="2142932" indent="0">
              <a:buNone/>
              <a:defRPr sz="1300" b="1"/>
            </a:lvl7pPr>
            <a:lvl8pPr marL="2500087" indent="0">
              <a:buNone/>
              <a:defRPr sz="1300" b="1"/>
            </a:lvl8pPr>
            <a:lvl9pPr marL="2857242" indent="0">
              <a:buNone/>
              <a:defRPr sz="13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3" y="1878808"/>
            <a:ext cx="3887391" cy="2763441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6E6F2-4170-AE44-B377-9D43B0A1F08F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DDA2-C4AD-D54B-936D-AC6BB76FDA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748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6E6F2-4170-AE44-B377-9D43B0A1F08F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DDA2-C4AD-D54B-936D-AC6BB76FDA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4989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6E6F2-4170-AE44-B377-9D43B0A1F08F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DDA2-C4AD-D54B-936D-AC6BB76FDA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6074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1"/>
            <a:ext cx="2949178" cy="1200150"/>
          </a:xfrm>
        </p:spPr>
        <p:txBody>
          <a:bodyPr anchor="b"/>
          <a:lstStyle>
            <a:lvl1pPr>
              <a:defRPr sz="2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0" cy="3655219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1"/>
            <a:ext cx="2949178" cy="2858691"/>
          </a:xfrm>
        </p:spPr>
        <p:txBody>
          <a:bodyPr/>
          <a:lstStyle>
            <a:lvl1pPr marL="0" indent="0">
              <a:buNone/>
              <a:defRPr sz="1300"/>
            </a:lvl1pPr>
            <a:lvl2pPr marL="357155" indent="0">
              <a:buNone/>
              <a:defRPr sz="1100"/>
            </a:lvl2pPr>
            <a:lvl3pPr marL="714311" indent="0">
              <a:buNone/>
              <a:defRPr sz="900"/>
            </a:lvl3pPr>
            <a:lvl4pPr marL="1071466" indent="0">
              <a:buNone/>
              <a:defRPr sz="800"/>
            </a:lvl4pPr>
            <a:lvl5pPr marL="1428621" indent="0">
              <a:buNone/>
              <a:defRPr sz="800"/>
            </a:lvl5pPr>
            <a:lvl6pPr marL="1785777" indent="0">
              <a:buNone/>
              <a:defRPr sz="800"/>
            </a:lvl6pPr>
            <a:lvl7pPr marL="2142932" indent="0">
              <a:buNone/>
              <a:defRPr sz="800"/>
            </a:lvl7pPr>
            <a:lvl8pPr marL="2500087" indent="0">
              <a:buNone/>
              <a:defRPr sz="800"/>
            </a:lvl8pPr>
            <a:lvl9pPr marL="2857242" indent="0">
              <a:buNone/>
              <a:defRPr sz="8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6E6F2-4170-AE44-B377-9D43B0A1F08F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DDA2-C4AD-D54B-936D-AC6BB76FDA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5119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42901"/>
            <a:ext cx="2949178" cy="1200150"/>
          </a:xfrm>
        </p:spPr>
        <p:txBody>
          <a:bodyPr anchor="b"/>
          <a:lstStyle>
            <a:lvl1pPr>
              <a:defRPr sz="2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71"/>
            <a:ext cx="4629150" cy="3655219"/>
          </a:xfrm>
        </p:spPr>
        <p:txBody>
          <a:bodyPr anchor="t"/>
          <a:lstStyle>
            <a:lvl1pPr marL="0" indent="0">
              <a:buNone/>
              <a:defRPr sz="2500"/>
            </a:lvl1pPr>
            <a:lvl2pPr marL="357155" indent="0">
              <a:buNone/>
              <a:defRPr sz="2200"/>
            </a:lvl2pPr>
            <a:lvl3pPr marL="714311" indent="0">
              <a:buNone/>
              <a:defRPr sz="1900"/>
            </a:lvl3pPr>
            <a:lvl4pPr marL="1071466" indent="0">
              <a:buNone/>
              <a:defRPr sz="1600"/>
            </a:lvl4pPr>
            <a:lvl5pPr marL="1428621" indent="0">
              <a:buNone/>
              <a:defRPr sz="1600"/>
            </a:lvl5pPr>
            <a:lvl6pPr marL="1785777" indent="0">
              <a:buNone/>
              <a:defRPr sz="1600"/>
            </a:lvl6pPr>
            <a:lvl7pPr marL="2142932" indent="0">
              <a:buNone/>
              <a:defRPr sz="1600"/>
            </a:lvl7pPr>
            <a:lvl8pPr marL="2500087" indent="0">
              <a:buNone/>
              <a:defRPr sz="1600"/>
            </a:lvl8pPr>
            <a:lvl9pPr marL="2857242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1543051"/>
            <a:ext cx="2949178" cy="2858691"/>
          </a:xfrm>
        </p:spPr>
        <p:txBody>
          <a:bodyPr/>
          <a:lstStyle>
            <a:lvl1pPr marL="0" indent="0">
              <a:buNone/>
              <a:defRPr sz="1300"/>
            </a:lvl1pPr>
            <a:lvl2pPr marL="357155" indent="0">
              <a:buNone/>
              <a:defRPr sz="1100"/>
            </a:lvl2pPr>
            <a:lvl3pPr marL="714311" indent="0">
              <a:buNone/>
              <a:defRPr sz="900"/>
            </a:lvl3pPr>
            <a:lvl4pPr marL="1071466" indent="0">
              <a:buNone/>
              <a:defRPr sz="800"/>
            </a:lvl4pPr>
            <a:lvl5pPr marL="1428621" indent="0">
              <a:buNone/>
              <a:defRPr sz="800"/>
            </a:lvl5pPr>
            <a:lvl6pPr marL="1785777" indent="0">
              <a:buNone/>
              <a:defRPr sz="800"/>
            </a:lvl6pPr>
            <a:lvl7pPr marL="2142932" indent="0">
              <a:buNone/>
              <a:defRPr sz="800"/>
            </a:lvl7pPr>
            <a:lvl8pPr marL="2500087" indent="0">
              <a:buNone/>
              <a:defRPr sz="800"/>
            </a:lvl8pPr>
            <a:lvl9pPr marL="2857242" indent="0">
              <a:buNone/>
              <a:defRPr sz="8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6E6F2-4170-AE44-B377-9D43B0A1F08F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EDDA2-C4AD-D54B-936D-AC6BB76FDA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5247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 /><Relationship Id="rId3" Type="http://schemas.openxmlformats.org/officeDocument/2006/relationships/slideLayout" Target="../slideLayouts/slideLayout14.xml" /><Relationship Id="rId7" Type="http://schemas.openxmlformats.org/officeDocument/2006/relationships/slideLayout" Target="../slideLayouts/slideLayout18.xml" /><Relationship Id="rId2" Type="http://schemas.openxmlformats.org/officeDocument/2006/relationships/slideLayout" Target="../slideLayouts/slideLayout13.xml" /><Relationship Id="rId1" Type="http://schemas.openxmlformats.org/officeDocument/2006/relationships/slideLayout" Target="../slideLayouts/slideLayout12.xml" /><Relationship Id="rId6" Type="http://schemas.openxmlformats.org/officeDocument/2006/relationships/slideLayout" Target="../slideLayouts/slideLayout17.xml" /><Relationship Id="rId11" Type="http://schemas.openxmlformats.org/officeDocument/2006/relationships/image" Target="../media/image3.png" /><Relationship Id="rId5" Type="http://schemas.openxmlformats.org/officeDocument/2006/relationships/slideLayout" Target="../slideLayouts/slideLayout16.xml" /><Relationship Id="rId10" Type="http://schemas.openxmlformats.org/officeDocument/2006/relationships/image" Target="../media/image2.jpg" /><Relationship Id="rId4" Type="http://schemas.openxmlformats.org/officeDocument/2006/relationships/slideLayout" Target="../slideLayouts/slideLayout15.xml" /><Relationship Id="rId9" Type="http://schemas.openxmlformats.org/officeDocument/2006/relationships/theme" Target="../theme/theme2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6"/>
            <a:ext cx="7886700" cy="994172"/>
          </a:xfrm>
          <a:prstGeom prst="rect">
            <a:avLst/>
          </a:prstGeom>
        </p:spPr>
        <p:txBody>
          <a:bodyPr vert="horz" lIns="60478" tIns="30239" rIns="60478" bIns="30239" rtlCol="0" anchor="ctr">
            <a:normAutofit/>
          </a:bodyPr>
          <a:lstStyle/>
          <a:p>
            <a:r>
              <a:rPr lang="en-US" dirty="0"/>
              <a:t>oi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21"/>
            <a:ext cx="7886700" cy="3263503"/>
          </a:xfrm>
          <a:prstGeom prst="rect">
            <a:avLst/>
          </a:prstGeom>
        </p:spPr>
        <p:txBody>
          <a:bodyPr vert="horz" lIns="60478" tIns="30239" rIns="60478" bIns="30239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3" y="4767266"/>
            <a:ext cx="2057400" cy="273844"/>
          </a:xfrm>
          <a:prstGeom prst="rect">
            <a:avLst/>
          </a:prstGeom>
        </p:spPr>
        <p:txBody>
          <a:bodyPr vert="horz" lIns="60478" tIns="30239" rIns="60478" bIns="30239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6E6F2-4170-AE44-B377-9D43B0A1F08F}" type="datetimeFigureOut">
              <a:rPr lang="pt-BR" smtClean="0"/>
              <a:t>05/10/2022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6"/>
            <a:ext cx="3086100" cy="273844"/>
          </a:xfrm>
          <a:prstGeom prst="rect">
            <a:avLst/>
          </a:prstGeom>
        </p:spPr>
        <p:txBody>
          <a:bodyPr vert="horz" lIns="60478" tIns="30239" rIns="60478" bIns="30239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2" y="4767266"/>
            <a:ext cx="2057400" cy="273844"/>
          </a:xfrm>
          <a:prstGeom prst="rect">
            <a:avLst/>
          </a:prstGeom>
        </p:spPr>
        <p:txBody>
          <a:bodyPr vert="horz" lIns="60478" tIns="30239" rIns="60478" bIns="30239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EDDA2-C4AD-D54B-936D-AC6BB76FDA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059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4311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8577" indent="-178577" algn="l" defTabSz="714311" rtl="0" eaLnBrk="1" latinLnBrk="0" hangingPunct="1">
        <a:lnSpc>
          <a:spcPct val="90000"/>
        </a:lnSpc>
        <a:spcBef>
          <a:spcPts val="781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5733" indent="-178577" algn="l" defTabSz="714311" rtl="0" eaLnBrk="1" latinLnBrk="0" hangingPunct="1">
        <a:lnSpc>
          <a:spcPct val="90000"/>
        </a:lnSpc>
        <a:spcBef>
          <a:spcPts val="391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892888" indent="-178577" algn="l" defTabSz="714311" rtl="0" eaLnBrk="1" latinLnBrk="0" hangingPunct="1">
        <a:lnSpc>
          <a:spcPct val="90000"/>
        </a:lnSpc>
        <a:spcBef>
          <a:spcPts val="391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50043" indent="-178577" algn="l" defTabSz="714311" rtl="0" eaLnBrk="1" latinLnBrk="0" hangingPunct="1">
        <a:lnSpc>
          <a:spcPct val="90000"/>
        </a:lnSpc>
        <a:spcBef>
          <a:spcPts val="391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607199" indent="-178577" algn="l" defTabSz="714311" rtl="0" eaLnBrk="1" latinLnBrk="0" hangingPunct="1">
        <a:lnSpc>
          <a:spcPct val="90000"/>
        </a:lnSpc>
        <a:spcBef>
          <a:spcPts val="391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964354" indent="-178577" algn="l" defTabSz="714311" rtl="0" eaLnBrk="1" latinLnBrk="0" hangingPunct="1">
        <a:lnSpc>
          <a:spcPct val="90000"/>
        </a:lnSpc>
        <a:spcBef>
          <a:spcPts val="391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321509" indent="-178577" algn="l" defTabSz="714311" rtl="0" eaLnBrk="1" latinLnBrk="0" hangingPunct="1">
        <a:lnSpc>
          <a:spcPct val="90000"/>
        </a:lnSpc>
        <a:spcBef>
          <a:spcPts val="391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678665" indent="-178577" algn="l" defTabSz="714311" rtl="0" eaLnBrk="1" latinLnBrk="0" hangingPunct="1">
        <a:lnSpc>
          <a:spcPct val="90000"/>
        </a:lnSpc>
        <a:spcBef>
          <a:spcPts val="391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035820" indent="-178577" algn="l" defTabSz="714311" rtl="0" eaLnBrk="1" latinLnBrk="0" hangingPunct="1">
        <a:lnSpc>
          <a:spcPct val="90000"/>
        </a:lnSpc>
        <a:spcBef>
          <a:spcPts val="391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431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7155" algn="l" defTabSz="71431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4311" algn="l" defTabSz="71431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1466" algn="l" defTabSz="71431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8621" algn="l" defTabSz="71431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5777" algn="l" defTabSz="71431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42932" algn="l" defTabSz="71431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00087" algn="l" defTabSz="71431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57242" algn="l" defTabSz="714311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m 21">
            <a:extLst>
              <a:ext uri="{FF2B5EF4-FFF2-40B4-BE49-F238E27FC236}">
                <a16:creationId xmlns:a16="http://schemas.microsoft.com/office/drawing/2014/main" id="{EDB10E1A-C5F1-8342-A369-4F0D38F3F953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-1" y="1"/>
            <a:ext cx="9144002" cy="5148082"/>
          </a:xfrm>
          <a:prstGeom prst="rect">
            <a:avLst/>
          </a:prstGeom>
        </p:spPr>
      </p:pic>
      <p:sp>
        <p:nvSpPr>
          <p:cNvPr id="23" name="Arredondar Retângulo em um Canto Único 22"/>
          <p:cNvSpPr/>
          <p:nvPr userDrawn="1"/>
        </p:nvSpPr>
        <p:spPr>
          <a:xfrm>
            <a:off x="2" y="1026983"/>
            <a:ext cx="8687798" cy="3512929"/>
          </a:xfrm>
          <a:prstGeom prst="round1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478" tIns="30239" rIns="60478" bIns="30239" rtlCol="0" anchor="ctr"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4" name="Grupo 3"/>
          <p:cNvGrpSpPr/>
          <p:nvPr userDrawn="1"/>
        </p:nvGrpSpPr>
        <p:grpSpPr>
          <a:xfrm>
            <a:off x="-1" y="4539911"/>
            <a:ext cx="9144001" cy="608172"/>
            <a:chOff x="-1" y="4539911"/>
            <a:chExt cx="9144001" cy="608172"/>
          </a:xfrm>
        </p:grpSpPr>
        <p:pic>
          <p:nvPicPr>
            <p:cNvPr id="27" name="Picture 2"/>
            <p:cNvPicPr>
              <a:picLocks noChangeAspect="1" noChangeArrowheads="1"/>
            </p:cNvPicPr>
            <p:nvPr userDrawn="1"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3321"/>
            <a:stretch/>
          </p:blipFill>
          <p:spPr bwMode="auto">
            <a:xfrm>
              <a:off x="-1" y="4539911"/>
              <a:ext cx="9144001" cy="6035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4" name="Picture 2"/>
            <p:cNvPicPr>
              <a:picLocks noChangeAspect="1" noChangeArrowheads="1"/>
            </p:cNvPicPr>
            <p:nvPr userDrawn="1"/>
          </p:nvPicPr>
          <p:blipFill rotWithShape="1"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62"/>
            <a:stretch/>
          </p:blipFill>
          <p:spPr bwMode="auto">
            <a:xfrm>
              <a:off x="1627636" y="4544494"/>
              <a:ext cx="5888732" cy="6035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44735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hf hdr="0"/>
  <p:txStyles>
    <p:titleStyle>
      <a:lvl1pPr algn="l" defTabSz="952535" rtl="0" eaLnBrk="1" latinLnBrk="0" hangingPunct="1">
        <a:spcBef>
          <a:spcPct val="0"/>
        </a:spcBef>
        <a:buNone/>
        <a:defRPr sz="4800" kern="1200" cap="none" spc="-105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57201" indent="-238134" algn="l" defTabSz="952535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666775" indent="-238134" algn="l" defTabSz="952535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7789" indent="-238134" algn="l" defTabSz="952535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33549" indent="-238134" algn="l" defTabSz="952535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19310" indent="-238134" algn="l" defTabSz="952535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09817" indent="-190507" algn="l" defTabSz="952535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000324" indent="-190507" algn="l" defTabSz="952535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190831" indent="-190507" algn="l" defTabSz="952535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381338" indent="-190507" algn="l" defTabSz="952535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25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6268" algn="l" defTabSz="9525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2535" algn="l" defTabSz="9525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803" algn="l" defTabSz="9525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05070" algn="l" defTabSz="9525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81338" algn="l" defTabSz="9525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57605" algn="l" defTabSz="9525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33873" algn="l" defTabSz="9525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10140" algn="l" defTabSz="95253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 /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15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 /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15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>
            <a:extLst>
              <a:ext uri="{FF2B5EF4-FFF2-40B4-BE49-F238E27FC236}">
                <a16:creationId xmlns:a16="http://schemas.microsoft.com/office/drawing/2014/main" id="{EDB10E1A-C5F1-8342-A369-4F0D38F3F9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" y="0"/>
            <a:ext cx="9144000" cy="51435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B6E3A21D-B0F1-C84F-A4FC-8E73082A2BB0}"/>
              </a:ext>
            </a:extLst>
          </p:cNvPr>
          <p:cNvSpPr txBox="1"/>
          <p:nvPr/>
        </p:nvSpPr>
        <p:spPr>
          <a:xfrm>
            <a:off x="271332" y="65830"/>
            <a:ext cx="7328929" cy="2385268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spAutoFit/>
          </a:bodyPr>
          <a:lstStyle/>
          <a:p>
            <a:pPr>
              <a:lnSpc>
                <a:spcPts val="4564"/>
              </a:lnSpc>
            </a:pPr>
            <a:r>
              <a:rPr lang="pt-BR" sz="4000" b="1" dirty="0">
                <a:solidFill>
                  <a:srgbClr val="08D0F8"/>
                </a:solidFill>
                <a:latin typeface="CERAPRO-BLACK" pitchFamily="2" charset="0"/>
              </a:rPr>
              <a:t>REVISÃO DO PLANO</a:t>
            </a:r>
          </a:p>
          <a:p>
            <a:pPr>
              <a:lnSpc>
                <a:spcPts val="4564"/>
              </a:lnSpc>
            </a:pPr>
            <a:r>
              <a:rPr lang="pt-BR" sz="4000" b="1" dirty="0">
                <a:solidFill>
                  <a:srgbClr val="08D0F8"/>
                </a:solidFill>
                <a:latin typeface="CERAPRO-BLACK" pitchFamily="2" charset="0"/>
              </a:rPr>
              <a:t>MUNICIPAL DE SANEAMENTO</a:t>
            </a:r>
          </a:p>
          <a:p>
            <a:pPr>
              <a:lnSpc>
                <a:spcPts val="4564"/>
              </a:lnSpc>
            </a:pPr>
            <a:r>
              <a:rPr lang="pt-BR" sz="4000" b="1" dirty="0">
                <a:solidFill>
                  <a:srgbClr val="08D0F8"/>
                </a:solidFill>
                <a:latin typeface="CERAPRO-BLACK" pitchFamily="2" charset="0"/>
              </a:rPr>
              <a:t>BÁSICO DO RIO DE JANEIRO</a:t>
            </a:r>
          </a:p>
          <a:p>
            <a:r>
              <a:rPr lang="pt-BR" sz="4000" dirty="0">
                <a:solidFill>
                  <a:schemeClr val="bg1"/>
                </a:solidFill>
                <a:latin typeface="Cera Pro" pitchFamily="2" charset="0"/>
              </a:rPr>
              <a:t>ÁGUA E ESGOTO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89B7017-0F74-184B-BF1D-35A5273AE3CC}"/>
              </a:ext>
            </a:extLst>
          </p:cNvPr>
          <p:cNvSpPr txBox="1"/>
          <p:nvPr/>
        </p:nvSpPr>
        <p:spPr>
          <a:xfrm>
            <a:off x="195128" y="2855266"/>
            <a:ext cx="8086658" cy="491956"/>
          </a:xfrm>
          <a:prstGeom prst="rect">
            <a:avLst/>
          </a:prstGeom>
          <a:noFill/>
        </p:spPr>
        <p:txBody>
          <a:bodyPr wrap="square" lIns="60478" tIns="30239" rIns="60478" bIns="30239" rtlCol="0">
            <a:spAutoFit/>
          </a:bodyPr>
          <a:lstStyle/>
          <a:p>
            <a:r>
              <a:rPr lang="pt-BR" sz="2800" b="1" dirty="0">
                <a:solidFill>
                  <a:schemeClr val="bg1"/>
                </a:solidFill>
                <a:latin typeface="CERAPRO-BLACK" pitchFamily="2" charset="0"/>
              </a:rPr>
              <a:t>28 DE SETEMBRO DE 2022 ÀS 14h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BB852DBA-1060-C248-B1D9-914D70D699C6}"/>
              </a:ext>
            </a:extLst>
          </p:cNvPr>
          <p:cNvSpPr txBox="1"/>
          <p:nvPr/>
        </p:nvSpPr>
        <p:spPr>
          <a:xfrm>
            <a:off x="247937" y="3304232"/>
            <a:ext cx="7981043" cy="307290"/>
          </a:xfrm>
          <a:prstGeom prst="rect">
            <a:avLst/>
          </a:prstGeom>
          <a:noFill/>
        </p:spPr>
        <p:txBody>
          <a:bodyPr wrap="square" lIns="60478" tIns="30239" rIns="60478" bIns="30239" rtlCol="0">
            <a:spAutoFit/>
          </a:bodyPr>
          <a:lstStyle/>
          <a:p>
            <a:r>
              <a:rPr lang="pt-BR" sz="1600" b="1" dirty="0">
                <a:solidFill>
                  <a:schemeClr val="bg1"/>
                </a:solidFill>
                <a:latin typeface="CERAPRO-BLACK" pitchFamily="2" charset="0"/>
              </a:rPr>
              <a:t>No auditório da sede da Prefeitura do Rio</a:t>
            </a:r>
            <a:endParaRPr lang="pt-BR" sz="1600" dirty="0">
              <a:solidFill>
                <a:schemeClr val="bg1"/>
              </a:solidFill>
              <a:latin typeface="Cera Pro" pitchFamily="2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B89B7017-0F74-184B-BF1D-35A5273AE3CC}"/>
              </a:ext>
            </a:extLst>
          </p:cNvPr>
          <p:cNvSpPr txBox="1"/>
          <p:nvPr/>
        </p:nvSpPr>
        <p:spPr>
          <a:xfrm>
            <a:off x="195130" y="2432157"/>
            <a:ext cx="8086658" cy="522733"/>
          </a:xfrm>
          <a:prstGeom prst="rect">
            <a:avLst/>
          </a:prstGeom>
          <a:noFill/>
        </p:spPr>
        <p:txBody>
          <a:bodyPr wrap="square" lIns="60478" tIns="30239" rIns="60478" bIns="30239" rtlCol="0">
            <a:spAutoFit/>
          </a:bodyPr>
          <a:lstStyle/>
          <a:p>
            <a:r>
              <a:rPr lang="pt-BR" sz="3000" b="1" dirty="0">
                <a:solidFill>
                  <a:srgbClr val="08D0F8"/>
                </a:solidFill>
                <a:latin typeface="CERAPRO-BLACK" pitchFamily="2" charset="0"/>
              </a:rPr>
              <a:t>AUDIÊNCIA PÚBLICA</a:t>
            </a:r>
          </a:p>
        </p:txBody>
      </p:sp>
    </p:spTree>
    <p:extLst>
      <p:ext uri="{BB962C8B-B14F-4D97-AF65-F5344CB8AC3E}">
        <p14:creationId xmlns:p14="http://schemas.microsoft.com/office/powerpoint/2010/main" val="4174308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stomShape 3">
            <a:extLst>
              <a:ext uri="{FF2B5EF4-FFF2-40B4-BE49-F238E27FC236}">
                <a16:creationId xmlns:a16="http://schemas.microsoft.com/office/drawing/2014/main" id="{BC7BB290-D06E-41BA-A79D-035D1146535D}"/>
              </a:ext>
            </a:extLst>
          </p:cNvPr>
          <p:cNvSpPr/>
          <p:nvPr/>
        </p:nvSpPr>
        <p:spPr>
          <a:xfrm>
            <a:off x="273325" y="388254"/>
            <a:ext cx="3752644" cy="33703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4645" tIns="22322" rIns="44645" bIns="22322"/>
          <a:lstStyle/>
          <a:p>
            <a:pPr>
              <a:lnSpc>
                <a:spcPct val="100000"/>
              </a:lnSpc>
            </a:pPr>
            <a:r>
              <a:rPr lang="pt-BR" sz="2000" b="1" spc="-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era Pro"/>
                <a:ea typeface="Verdana" panose="020B0604030504040204" pitchFamily="34" charset="0"/>
                <a:cs typeface="Segoe UI Semilight" panose="020B0402040204020203" pitchFamily="34" charset="0"/>
              </a:rPr>
              <a:t>Embasamento Legal</a:t>
            </a:r>
            <a:endParaRPr lang="pt-BR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ra Pro"/>
              <a:ea typeface="Verdana" panose="020B0604030504040204" pitchFamily="34" charset="0"/>
              <a:cs typeface="Segoe UI Semilight" panose="020B0402040204020203" pitchFamily="34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1BFF6FD3-E525-40AB-B383-60FDEE5DE420}"/>
              </a:ext>
            </a:extLst>
          </p:cNvPr>
          <p:cNvSpPr txBox="1"/>
          <p:nvPr/>
        </p:nvSpPr>
        <p:spPr>
          <a:xfrm>
            <a:off x="160337" y="1109648"/>
            <a:ext cx="8410553" cy="553511"/>
          </a:xfrm>
          <a:prstGeom prst="rect">
            <a:avLst/>
          </a:prstGeom>
          <a:noFill/>
        </p:spPr>
        <p:txBody>
          <a:bodyPr wrap="square" lIns="60478" tIns="30239" rIns="60478" bIns="30239" rtlCol="0">
            <a:spAutoFit/>
          </a:bodyPr>
          <a:lstStyle/>
          <a:p>
            <a:pPr marL="226794" indent="-226794">
              <a:spcAft>
                <a:spcPts val="794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solidFill>
                  <a:schemeClr val="accent5">
                    <a:lumMod val="50000"/>
                  </a:schemeClr>
                </a:solidFill>
                <a:latin typeface="Cera Pro"/>
                <a:ea typeface="Tahoma" panose="020B0604030504040204" pitchFamily="34" charset="0"/>
                <a:cs typeface="Segoe UI Semilight" panose="020B0402040204020203" pitchFamily="34" charset="0"/>
              </a:rPr>
              <a:t>Lei nº 14.026/2020 (Novo Marco Legal do Saneamento) que atualiza a Lei n.º 11.445/2007 – Política Nacional de Saneamento Básico </a:t>
            </a:r>
            <a:endParaRPr lang="pt-BR" sz="1600" dirty="0">
              <a:latin typeface="Cera Pro"/>
              <a:ea typeface="Tahoma" panose="020B0604030504040204" pitchFamily="34" charset="0"/>
              <a:cs typeface="Segoe UI Semilight" panose="020B0402040204020203" pitchFamily="34" charset="0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6DA8AE67-D920-4462-9D67-80E1CB527F58}"/>
              </a:ext>
            </a:extLst>
          </p:cNvPr>
          <p:cNvSpPr txBox="1"/>
          <p:nvPr/>
        </p:nvSpPr>
        <p:spPr>
          <a:xfrm>
            <a:off x="728793" y="1793883"/>
            <a:ext cx="5363201" cy="1523007"/>
          </a:xfrm>
          <a:prstGeom prst="rect">
            <a:avLst/>
          </a:prstGeom>
          <a:noFill/>
        </p:spPr>
        <p:txBody>
          <a:bodyPr wrap="square" lIns="60478" tIns="30239" rIns="60478" bIns="30239" rtlCol="0">
            <a:spAutoFit/>
          </a:bodyPr>
          <a:lstStyle/>
          <a:p>
            <a:r>
              <a:rPr lang="pt-BR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ra Pro"/>
                <a:ea typeface="Tahoma" panose="020B0604030504040204" pitchFamily="34" charset="0"/>
                <a:cs typeface="Segoe UI Semilight" panose="020B0402040204020203" pitchFamily="34" charset="0"/>
              </a:rPr>
              <a:t>São quatro os componentes do Saneamento Básico:</a:t>
            </a:r>
          </a:p>
          <a:p>
            <a:pPr marL="171450" indent="-171450">
              <a:spcAft>
                <a:spcPts val="600"/>
              </a:spcAft>
              <a:buFont typeface="Arial" pitchFamily="34" charset="0"/>
              <a:buChar char="•"/>
            </a:pPr>
            <a:r>
              <a:rPr lang="pt-BR" sz="1600" b="1" dirty="0">
                <a:solidFill>
                  <a:srgbClr val="0000FF"/>
                </a:solidFill>
                <a:latin typeface="Cera Pro"/>
                <a:ea typeface="Tahoma" panose="020B0604030504040204" pitchFamily="34" charset="0"/>
                <a:cs typeface="Segoe UI Semilight" panose="020B0402040204020203" pitchFamily="34" charset="0"/>
              </a:rPr>
              <a:t>Abastecimento de Água, </a:t>
            </a:r>
          </a:p>
          <a:p>
            <a:pPr marL="171450" indent="-171450">
              <a:spcAft>
                <a:spcPts val="600"/>
              </a:spcAft>
              <a:buFont typeface="Arial" pitchFamily="34" charset="0"/>
              <a:buChar char="•"/>
            </a:pPr>
            <a:r>
              <a:rPr lang="pt-BR" sz="1600" b="1" dirty="0">
                <a:solidFill>
                  <a:srgbClr val="0000FF"/>
                </a:solidFill>
                <a:latin typeface="Cera Pro"/>
                <a:ea typeface="Tahoma" panose="020B0604030504040204" pitchFamily="34" charset="0"/>
                <a:cs typeface="Segoe UI Semilight" panose="020B0402040204020203" pitchFamily="34" charset="0"/>
              </a:rPr>
              <a:t>Esgotamento Sanitário, </a:t>
            </a:r>
          </a:p>
          <a:p>
            <a:pPr marL="171450" indent="-171450">
              <a:spcAft>
                <a:spcPts val="600"/>
              </a:spcAft>
              <a:buFont typeface="Arial" pitchFamily="34" charset="0"/>
              <a:buChar char="•"/>
            </a:pPr>
            <a:r>
              <a:rPr lang="pt-BR" sz="1600" dirty="0">
                <a:latin typeface="Cera Pro"/>
                <a:ea typeface="Tahoma" panose="020B0604030504040204" pitchFamily="34" charset="0"/>
                <a:cs typeface="Segoe UI Semilight" panose="020B0402040204020203" pitchFamily="34" charset="0"/>
              </a:rPr>
              <a:t>Limpeza Urbana e Manejo dos Resíduos Sólidos, </a:t>
            </a:r>
          </a:p>
          <a:p>
            <a:pPr marL="171450" indent="-171450">
              <a:spcAft>
                <a:spcPts val="600"/>
              </a:spcAft>
              <a:buFont typeface="Arial" pitchFamily="34" charset="0"/>
              <a:buChar char="•"/>
            </a:pPr>
            <a:r>
              <a:rPr lang="pt-BR" sz="1600" dirty="0">
                <a:latin typeface="Cera Pro"/>
                <a:ea typeface="Tahoma" panose="020B0604030504040204" pitchFamily="34" charset="0"/>
                <a:cs typeface="Segoe UI Semilight" panose="020B0402040204020203" pitchFamily="34" charset="0"/>
              </a:rPr>
              <a:t>Drenagem Urbana e Manejo das Águas Pluviais.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73325" y="3492274"/>
            <a:ext cx="84105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t-BR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● </a:t>
            </a:r>
            <a:r>
              <a:rPr lang="pt-BR" sz="1600" dirty="0">
                <a:solidFill>
                  <a:schemeClr val="dk1"/>
                </a:solidFill>
                <a:latin typeface="Cera Pro"/>
                <a:ea typeface="Arial"/>
                <a:cs typeface="Arial"/>
                <a:sym typeface="Arial"/>
              </a:rPr>
              <a:t>Dentre as diretrizes a serem observadas pela União, no estabelecimento de sua política de saneamento básico, está a adoção da </a:t>
            </a:r>
            <a:r>
              <a:rPr lang="pt-BR" sz="1600" b="1" dirty="0">
                <a:solidFill>
                  <a:schemeClr val="dk1"/>
                </a:solidFill>
                <a:latin typeface="Cera Pro"/>
                <a:ea typeface="Arial"/>
                <a:cs typeface="Arial"/>
                <a:sym typeface="Arial"/>
              </a:rPr>
              <a:t>bacia hidrográfica </a:t>
            </a:r>
            <a:r>
              <a:rPr lang="pt-BR" sz="1600" dirty="0">
                <a:solidFill>
                  <a:schemeClr val="dk1"/>
                </a:solidFill>
                <a:latin typeface="Cera Pro"/>
                <a:ea typeface="Arial"/>
                <a:cs typeface="Arial"/>
                <a:sym typeface="Arial"/>
              </a:rPr>
              <a:t>como unidade de referência para o planejamento de suas ações (Art. 48, inciso X). </a:t>
            </a:r>
          </a:p>
        </p:txBody>
      </p:sp>
    </p:spTree>
    <p:extLst>
      <p:ext uri="{BB962C8B-B14F-4D97-AF65-F5344CB8AC3E}">
        <p14:creationId xmlns:p14="http://schemas.microsoft.com/office/powerpoint/2010/main" val="1924474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>
            <a:extLst>
              <a:ext uri="{FF2B5EF4-FFF2-40B4-BE49-F238E27FC236}">
                <a16:creationId xmlns:a16="http://schemas.microsoft.com/office/drawing/2014/main" id="{D4AB1B0E-8702-49BB-B0F4-F6F9EB79FCB9}"/>
              </a:ext>
            </a:extLst>
          </p:cNvPr>
          <p:cNvSpPr txBox="1"/>
          <p:nvPr/>
        </p:nvSpPr>
        <p:spPr>
          <a:xfrm>
            <a:off x="80914" y="194041"/>
            <a:ext cx="8771093" cy="615066"/>
          </a:xfrm>
          <a:prstGeom prst="rect">
            <a:avLst/>
          </a:prstGeom>
          <a:noFill/>
        </p:spPr>
        <p:txBody>
          <a:bodyPr wrap="square" lIns="60478" tIns="30239" rIns="60478" bIns="30239" rtlCol="0">
            <a:spAutoFit/>
          </a:bodyPr>
          <a:lstStyle/>
          <a:p>
            <a:r>
              <a:rPr lang="pt-BR" sz="2000" b="1" spc="-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era Pro"/>
                <a:ea typeface="Verdana" panose="020B0604030504040204" pitchFamily="34" charset="0"/>
                <a:cs typeface="Segoe UI Semilight" panose="020B0402040204020203" pitchFamily="34" charset="0"/>
              </a:rPr>
              <a:t>Panorama das Concessões no território do Município do Rio de Janeiro</a:t>
            </a:r>
          </a:p>
          <a:p>
            <a:r>
              <a:rPr lang="pt-BR" sz="1600" b="1" spc="-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era Pro"/>
                <a:ea typeface="Verdana" panose="020B0604030504040204" pitchFamily="34" charset="0"/>
                <a:cs typeface="Segoe UI Semilight" panose="020B0402040204020203" pitchFamily="34" charset="0"/>
              </a:rPr>
              <a:t>(Regiões de Planejamento, Blocos, Concessionárias e Reguladores)</a:t>
            </a:r>
          </a:p>
        </p:txBody>
      </p:sp>
      <p:pic>
        <p:nvPicPr>
          <p:cNvPr id="47" name="Imagem 46"/>
          <p:cNvPicPr/>
          <p:nvPr/>
        </p:nvPicPr>
        <p:blipFill>
          <a:blip r:embed="rId2"/>
          <a:stretch>
            <a:fillRect/>
          </a:stretch>
        </p:blipFill>
        <p:spPr>
          <a:xfrm>
            <a:off x="828002" y="1035547"/>
            <a:ext cx="6199285" cy="3368173"/>
          </a:xfrm>
          <a:prstGeom prst="rect">
            <a:avLst/>
          </a:prstGeom>
        </p:spPr>
      </p:pic>
      <p:grpSp>
        <p:nvGrpSpPr>
          <p:cNvPr id="3" name="Grupo 2"/>
          <p:cNvGrpSpPr/>
          <p:nvPr/>
        </p:nvGrpSpPr>
        <p:grpSpPr>
          <a:xfrm>
            <a:off x="4988505" y="3162099"/>
            <a:ext cx="3003997" cy="1335124"/>
            <a:chOff x="5542786" y="3263496"/>
            <a:chExt cx="2688126" cy="1335124"/>
          </a:xfrm>
        </p:grpSpPr>
        <p:sp>
          <p:nvSpPr>
            <p:cNvPr id="48" name="Canto dobrado 47"/>
            <p:cNvSpPr/>
            <p:nvPr/>
          </p:nvSpPr>
          <p:spPr>
            <a:xfrm>
              <a:off x="6085090" y="3263496"/>
              <a:ext cx="562370" cy="206914"/>
            </a:xfrm>
            <a:prstGeom prst="foldedCorner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pt-BR" sz="1100" b="1" dirty="0">
                  <a:solidFill>
                    <a:srgbClr val="FFFFFF"/>
                  </a:solidFill>
                  <a:effectLst/>
                  <a:ea typeface="Calibri"/>
                  <a:cs typeface="Times New Roman"/>
                </a:rPr>
                <a:t>Bloco I</a:t>
              </a:r>
              <a:endParaRPr lang="pt-BR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52" name="Caixa de texto 7"/>
            <p:cNvSpPr txBox="1"/>
            <p:nvPr/>
          </p:nvSpPr>
          <p:spPr>
            <a:xfrm>
              <a:off x="6067773" y="3630885"/>
              <a:ext cx="579687" cy="184303"/>
            </a:xfrm>
            <a:prstGeom prst="rect">
              <a:avLst/>
            </a:prstGeom>
            <a:solidFill>
              <a:srgbClr val="FFFF00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pt-BR" sz="1050" b="1" dirty="0">
                  <a:effectLst>
                    <a:outerShdw blurRad="50800" dist="50800" dir="5400000" sx="0" sy="0" algn="ctr">
                      <a:schemeClr val="bg1"/>
                    </a:outerShdw>
                  </a:effectLst>
                  <a:ea typeface="Calibri"/>
                  <a:cs typeface="Times New Roman"/>
                </a:rPr>
                <a:t>Zona Sul</a:t>
              </a:r>
              <a:endParaRPr lang="pt-BR" sz="105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53" name="Retângulo de cantos arredondados 52"/>
            <p:cNvSpPr/>
            <p:nvPr/>
          </p:nvSpPr>
          <p:spPr>
            <a:xfrm>
              <a:off x="5542786" y="3988442"/>
              <a:ext cx="1810497" cy="610178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  <a:tabLst>
                  <a:tab pos="180340" algn="l"/>
                </a:tabLst>
              </a:pPr>
              <a:r>
                <a:rPr lang="pt-BR" sz="1050" b="1" dirty="0">
                  <a:solidFill>
                    <a:srgbClr val="FFFFFF"/>
                  </a:solidFill>
                  <a:effectLst>
                    <a:outerShdw blurRad="50800" dist="50800" dir="5400000" sx="0" sy="0" algn="ctr">
                      <a:schemeClr val="bg1"/>
                    </a:outerShdw>
                  </a:effectLst>
                  <a:ea typeface="Calibri"/>
                  <a:cs typeface="Times New Roman"/>
                </a:rPr>
                <a:t>Concessionária:  </a:t>
              </a:r>
              <a:r>
                <a:rPr lang="pt-BR" sz="1050" b="1" i="1" u="sng" dirty="0">
                  <a:solidFill>
                    <a:srgbClr val="FFFFFF"/>
                  </a:solidFill>
                  <a:effectLst>
                    <a:outerShdw blurRad="50800" dist="50800" dir="5400000" sx="0" sy="0" algn="ctr">
                      <a:schemeClr val="bg1"/>
                    </a:outerShdw>
                  </a:effectLst>
                  <a:ea typeface="Calibri"/>
                  <a:cs typeface="Times New Roman"/>
                </a:rPr>
                <a:t>ÁGUAS DO RIO</a:t>
              </a:r>
            </a:p>
            <a:p>
              <a:pPr algn="ctr">
                <a:lnSpc>
                  <a:spcPct val="115000"/>
                </a:lnSpc>
                <a:spcAft>
                  <a:spcPts val="0"/>
                </a:spcAft>
                <a:tabLst>
                  <a:tab pos="180340" algn="l"/>
                </a:tabLst>
              </a:pPr>
              <a:r>
                <a:rPr lang="pt-BR" sz="1050" b="1" dirty="0">
                  <a:solidFill>
                    <a:srgbClr val="FFFFFF"/>
                  </a:solidFill>
                  <a:effectLst>
                    <a:outerShdw blurRad="50800" dist="50800" dir="5400000" sx="0" sy="0" algn="ctr">
                      <a:schemeClr val="bg1"/>
                    </a:outerShdw>
                  </a:effectLst>
                  <a:ea typeface="Calibri"/>
                  <a:cs typeface="Times New Roman"/>
                </a:rPr>
                <a:t>(Distribuição de água </a:t>
              </a:r>
            </a:p>
            <a:p>
              <a:pPr algn="ctr">
                <a:lnSpc>
                  <a:spcPct val="115000"/>
                </a:lnSpc>
                <a:spcAft>
                  <a:spcPts val="0"/>
                </a:spcAft>
                <a:tabLst>
                  <a:tab pos="180340" algn="l"/>
                </a:tabLst>
              </a:pPr>
              <a:r>
                <a:rPr lang="pt-BR" sz="1050" b="1" dirty="0">
                  <a:solidFill>
                    <a:srgbClr val="FFFFFF"/>
                  </a:solidFill>
                  <a:effectLst>
                    <a:outerShdw blurRad="50800" dist="50800" dir="5400000" sx="0" sy="0" algn="ctr">
                      <a:schemeClr val="bg1"/>
                    </a:outerShdw>
                  </a:effectLst>
                  <a:ea typeface="Calibri"/>
                  <a:cs typeface="Times New Roman"/>
                </a:rPr>
                <a:t>+  Coleta e Tratam. Esgoto)</a:t>
              </a:r>
              <a:endParaRPr lang="pt-BR" sz="105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54" name="Retângulo de cantos arredondados 53"/>
            <p:cNvSpPr/>
            <p:nvPr/>
          </p:nvSpPr>
          <p:spPr>
            <a:xfrm>
              <a:off x="7526519" y="4024561"/>
              <a:ext cx="704393" cy="432640"/>
            </a:xfrm>
            <a:prstGeom prst="roundRect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  <a:tabLst>
                  <a:tab pos="180340" algn="l"/>
                </a:tabLst>
              </a:pPr>
              <a:r>
                <a:rPr lang="pt-BR" sz="1050" b="1" dirty="0">
                  <a:solidFill>
                    <a:srgbClr val="000000"/>
                  </a:solidFill>
                  <a:effectLst>
                    <a:outerShdw blurRad="50800" dist="50800" dir="5400000" sx="0" sy="0" algn="ctr">
                      <a:schemeClr val="bg1"/>
                    </a:outerShdw>
                  </a:effectLst>
                  <a:ea typeface="Calibri"/>
                  <a:cs typeface="Times New Roman"/>
                </a:rPr>
                <a:t>Regulador:</a:t>
              </a:r>
              <a:endParaRPr lang="pt-BR" sz="1050" dirty="0"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  <a:tabLst>
                  <a:tab pos="180340" algn="l"/>
                </a:tabLst>
              </a:pPr>
              <a:r>
                <a:rPr lang="pt-BR" sz="1050" b="1" i="1" dirty="0">
                  <a:solidFill>
                    <a:srgbClr val="000000"/>
                  </a:solidFill>
                  <a:effectLst>
                    <a:outerShdw blurRad="50800" dist="50800" dir="5400000" sx="0" sy="0" algn="ctr">
                      <a:schemeClr val="bg1"/>
                    </a:outerShdw>
                  </a:effectLst>
                  <a:ea typeface="Calibri"/>
                  <a:cs typeface="Times New Roman"/>
                </a:rPr>
                <a:t>AGENERSA</a:t>
              </a:r>
              <a:endParaRPr lang="pt-BR" sz="105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55" name="Seta para a direita 54"/>
            <p:cNvSpPr/>
            <p:nvPr/>
          </p:nvSpPr>
          <p:spPr>
            <a:xfrm rot="5400000">
              <a:off x="6283935" y="3824341"/>
              <a:ext cx="164680" cy="162560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/>
            </a:p>
          </p:txBody>
        </p:sp>
        <p:sp>
          <p:nvSpPr>
            <p:cNvPr id="56" name="Seta para a direita 55"/>
            <p:cNvSpPr/>
            <p:nvPr/>
          </p:nvSpPr>
          <p:spPr>
            <a:xfrm rot="5400000">
              <a:off x="6273775" y="3472677"/>
              <a:ext cx="164680" cy="162560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/>
            </a:p>
          </p:txBody>
        </p:sp>
        <p:sp>
          <p:nvSpPr>
            <p:cNvPr id="57" name="Seta para a direita 56"/>
            <p:cNvSpPr/>
            <p:nvPr/>
          </p:nvSpPr>
          <p:spPr>
            <a:xfrm>
              <a:off x="7361838" y="4159601"/>
              <a:ext cx="164680" cy="162560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/>
            </a:p>
          </p:txBody>
        </p:sp>
      </p:grpSp>
      <p:grpSp>
        <p:nvGrpSpPr>
          <p:cNvPr id="6" name="Grupo 5"/>
          <p:cNvGrpSpPr/>
          <p:nvPr/>
        </p:nvGrpSpPr>
        <p:grpSpPr>
          <a:xfrm>
            <a:off x="2244622" y="2776798"/>
            <a:ext cx="2698810" cy="1575113"/>
            <a:chOff x="2427668" y="2926548"/>
            <a:chExt cx="2698810" cy="1575113"/>
          </a:xfrm>
        </p:grpSpPr>
        <p:sp>
          <p:nvSpPr>
            <p:cNvPr id="62" name="Retângulo de cantos arredondados 61"/>
            <p:cNvSpPr/>
            <p:nvPr/>
          </p:nvSpPr>
          <p:spPr>
            <a:xfrm>
              <a:off x="2427668" y="3927602"/>
              <a:ext cx="897826" cy="477320"/>
            </a:xfrm>
            <a:prstGeom prst="roundRect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  <a:tabLst>
                  <a:tab pos="180340" algn="l"/>
                </a:tabLst>
              </a:pPr>
              <a:r>
                <a:rPr lang="pt-BR" sz="1050" b="1" dirty="0">
                  <a:solidFill>
                    <a:srgbClr val="000000"/>
                  </a:solidFill>
                  <a:effectLst>
                    <a:outerShdw blurRad="50800" dist="50800" dir="5400000" sx="0" sy="0" algn="ctr">
                      <a:schemeClr val="bg1"/>
                    </a:outerShdw>
                  </a:effectLst>
                  <a:ea typeface="Calibri"/>
                  <a:cs typeface="Times New Roman"/>
                </a:rPr>
                <a:t>Regulador:</a:t>
              </a:r>
              <a:endParaRPr lang="pt-BR" sz="1050" dirty="0"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  <a:tabLst>
                  <a:tab pos="180340" algn="l"/>
                </a:tabLst>
              </a:pPr>
              <a:r>
                <a:rPr lang="pt-BR" sz="1050" b="1" i="1" dirty="0">
                  <a:solidFill>
                    <a:srgbClr val="000000"/>
                  </a:solidFill>
                  <a:effectLst>
                    <a:outerShdw blurRad="50800" dist="50800" dir="5400000" sx="0" sy="0" algn="ctr">
                      <a:schemeClr val="bg1"/>
                    </a:outerShdw>
                  </a:effectLst>
                  <a:ea typeface="Calibri"/>
                  <a:cs typeface="Times New Roman"/>
                </a:rPr>
                <a:t>AGENERSA</a:t>
              </a:r>
              <a:endParaRPr lang="pt-BR" sz="1050" dirty="0">
                <a:effectLst/>
                <a:ea typeface="Calibri"/>
                <a:cs typeface="Times New Roman"/>
              </a:endParaRPr>
            </a:p>
          </p:txBody>
        </p:sp>
        <p:grpSp>
          <p:nvGrpSpPr>
            <p:cNvPr id="5" name="Grupo 4"/>
            <p:cNvGrpSpPr/>
            <p:nvPr/>
          </p:nvGrpSpPr>
          <p:grpSpPr>
            <a:xfrm>
              <a:off x="3325495" y="2926548"/>
              <a:ext cx="1800983" cy="1575113"/>
              <a:chOff x="3325495" y="2926548"/>
              <a:chExt cx="1800983" cy="1575113"/>
            </a:xfrm>
          </p:grpSpPr>
          <p:sp>
            <p:nvSpPr>
              <p:cNvPr id="49" name="Canto dobrado 48"/>
              <p:cNvSpPr/>
              <p:nvPr/>
            </p:nvSpPr>
            <p:spPr>
              <a:xfrm>
                <a:off x="3936555" y="2926548"/>
                <a:ext cx="562370" cy="206914"/>
              </a:xfrm>
              <a:prstGeom prst="foldedCorner">
                <a:avLst/>
              </a:prstGeom>
              <a:solidFill>
                <a:srgbClr val="FF000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pt-BR" sz="1100" b="1" dirty="0">
                    <a:solidFill>
                      <a:srgbClr val="FFFFFF"/>
                    </a:solidFill>
                    <a:effectLst/>
                    <a:ea typeface="Calibri"/>
                    <a:cs typeface="Times New Roman"/>
                  </a:rPr>
                  <a:t>Bloco II</a:t>
                </a:r>
                <a:endParaRPr lang="pt-BR" sz="1100" dirty="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58" name="Seta para a direita 57"/>
              <p:cNvSpPr/>
              <p:nvPr/>
            </p:nvSpPr>
            <p:spPr>
              <a:xfrm rot="5400000">
                <a:off x="4150093" y="3134522"/>
                <a:ext cx="164680" cy="162560"/>
              </a:xfrm>
              <a:prstGeom prst="rightArrow">
                <a:avLst/>
              </a:prstGeom>
              <a:solidFill>
                <a:schemeClr val="bg1">
                  <a:lumMod val="65000"/>
                </a:schemeClr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pt-BR"/>
              </a:p>
            </p:txBody>
          </p:sp>
          <p:sp>
            <p:nvSpPr>
              <p:cNvPr id="59" name="Caixa de texto 3"/>
              <p:cNvSpPr txBox="1"/>
              <p:nvPr/>
            </p:nvSpPr>
            <p:spPr>
              <a:xfrm>
                <a:off x="3619935" y="3243302"/>
                <a:ext cx="1286916" cy="379691"/>
              </a:xfrm>
              <a:prstGeom prst="rect">
                <a:avLst/>
              </a:prstGeom>
              <a:solidFill>
                <a:srgbClr val="FFFF00"/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pt-BR" sz="1050" b="1" dirty="0">
                    <a:solidFill>
                      <a:srgbClr val="000000"/>
                    </a:solidFill>
                    <a:effectLst>
                      <a:outerShdw blurRad="50800" dist="50800" dir="5400000" sx="0" sy="0" algn="ctr">
                        <a:schemeClr val="bg1"/>
                      </a:outerShdw>
                    </a:effectLst>
                    <a:ea typeface="Calibri"/>
                    <a:cs typeface="Times New Roman"/>
                  </a:rPr>
                  <a:t>Barra da Tijuca, Jacarepaguá e outros</a:t>
                </a:r>
                <a:endParaRPr lang="pt-BR" sz="1050" dirty="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60" name="Seta para a direita 59"/>
              <p:cNvSpPr/>
              <p:nvPr/>
            </p:nvSpPr>
            <p:spPr>
              <a:xfrm rot="5400000">
                <a:off x="4144181" y="3624053"/>
                <a:ext cx="164680" cy="162560"/>
              </a:xfrm>
              <a:prstGeom prst="rightArrow">
                <a:avLst/>
              </a:prstGeom>
              <a:solidFill>
                <a:schemeClr val="bg1">
                  <a:lumMod val="65000"/>
                </a:schemeClr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pt-BR"/>
              </a:p>
            </p:txBody>
          </p:sp>
          <p:sp>
            <p:nvSpPr>
              <p:cNvPr id="61" name="Retângulo de cantos arredondados 60"/>
              <p:cNvSpPr/>
              <p:nvPr/>
            </p:nvSpPr>
            <p:spPr>
              <a:xfrm>
                <a:off x="3490174" y="3794706"/>
                <a:ext cx="1636304" cy="706955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  <a:tabLst>
                    <a:tab pos="180340" algn="l"/>
                  </a:tabLst>
                </a:pPr>
                <a:r>
                  <a:rPr lang="pt-BR" sz="1050" b="1" dirty="0">
                    <a:solidFill>
                      <a:srgbClr val="FFFFFF"/>
                    </a:solidFill>
                    <a:effectLst>
                      <a:outerShdw blurRad="50800" dist="50800" dir="5400000" sx="0" sy="0" algn="ctr">
                        <a:schemeClr val="bg1"/>
                      </a:outerShdw>
                    </a:effectLst>
                    <a:ea typeface="Calibri"/>
                    <a:cs typeface="Times New Roman"/>
                  </a:rPr>
                  <a:t>Concessionária:  </a:t>
                </a:r>
                <a:r>
                  <a:rPr lang="pt-BR" sz="1050" b="1" i="1" u="sng" dirty="0">
                    <a:solidFill>
                      <a:srgbClr val="FFFFFF"/>
                    </a:solidFill>
                    <a:effectLst>
                      <a:outerShdw blurRad="50800" dist="50800" dir="5400000" sx="0" sy="0" algn="ctr">
                        <a:schemeClr val="bg1"/>
                      </a:outerShdw>
                    </a:effectLst>
                    <a:ea typeface="Calibri"/>
                    <a:cs typeface="Times New Roman"/>
                  </a:rPr>
                  <a:t>IGUÁ S.A. </a:t>
                </a: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  <a:tabLst>
                    <a:tab pos="180340" algn="l"/>
                  </a:tabLst>
                </a:pPr>
                <a:r>
                  <a:rPr lang="pt-BR" sz="1050" b="1" dirty="0">
                    <a:solidFill>
                      <a:srgbClr val="FFFFFF"/>
                    </a:solidFill>
                    <a:effectLst>
                      <a:outerShdw blurRad="50800" dist="50800" dir="5400000" sx="0" sy="0" algn="ctr">
                        <a:schemeClr val="bg1"/>
                      </a:outerShdw>
                    </a:effectLst>
                    <a:ea typeface="Calibri"/>
                    <a:cs typeface="Times New Roman"/>
                  </a:rPr>
                  <a:t>(Distribuição de água </a:t>
                </a: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  <a:tabLst>
                    <a:tab pos="180340" algn="l"/>
                  </a:tabLst>
                </a:pPr>
                <a:r>
                  <a:rPr lang="pt-BR" sz="1050" b="1" dirty="0">
                    <a:solidFill>
                      <a:srgbClr val="FFFFFF"/>
                    </a:solidFill>
                    <a:effectLst>
                      <a:outerShdw blurRad="50800" dist="50800" dir="5400000" sx="0" sy="0" algn="ctr">
                        <a:schemeClr val="bg1"/>
                      </a:outerShdw>
                    </a:effectLst>
                    <a:ea typeface="Calibri"/>
                    <a:cs typeface="Times New Roman"/>
                  </a:rPr>
                  <a:t>+  Coleta e Tratam. Esgoto)</a:t>
                </a:r>
                <a:endParaRPr lang="pt-BR" sz="1050" dirty="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63" name="Seta para a direita 62"/>
              <p:cNvSpPr/>
              <p:nvPr/>
            </p:nvSpPr>
            <p:spPr>
              <a:xfrm rot="10800000">
                <a:off x="3325495" y="4107322"/>
                <a:ext cx="164680" cy="162560"/>
              </a:xfrm>
              <a:prstGeom prst="rightArrow">
                <a:avLst/>
              </a:prstGeom>
              <a:solidFill>
                <a:schemeClr val="bg1">
                  <a:lumMod val="65000"/>
                </a:schemeClr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pt-BR"/>
              </a:p>
            </p:txBody>
          </p:sp>
        </p:grpSp>
      </p:grpSp>
      <p:grpSp>
        <p:nvGrpSpPr>
          <p:cNvPr id="82" name="Grupo 81"/>
          <p:cNvGrpSpPr/>
          <p:nvPr/>
        </p:nvGrpSpPr>
        <p:grpSpPr>
          <a:xfrm>
            <a:off x="4637112" y="1138700"/>
            <a:ext cx="2986845" cy="1630643"/>
            <a:chOff x="4517364" y="1648947"/>
            <a:chExt cx="2561983" cy="1303052"/>
          </a:xfrm>
        </p:grpSpPr>
        <p:sp>
          <p:nvSpPr>
            <p:cNvPr id="51" name="Canto dobrado 50"/>
            <p:cNvSpPr/>
            <p:nvPr/>
          </p:nvSpPr>
          <p:spPr>
            <a:xfrm>
              <a:off x="5092673" y="2410485"/>
              <a:ext cx="597861" cy="196519"/>
            </a:xfrm>
            <a:prstGeom prst="foldedCorner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pt-BR" sz="1100" b="1" dirty="0">
                  <a:solidFill>
                    <a:srgbClr val="FFFFFF"/>
                  </a:solidFill>
                  <a:effectLst/>
                  <a:ea typeface="Calibri"/>
                  <a:cs typeface="Times New Roman"/>
                </a:rPr>
                <a:t>Bloco IV</a:t>
              </a:r>
              <a:endParaRPr lang="pt-BR" sz="1100" dirty="0">
                <a:effectLst/>
                <a:ea typeface="Calibri"/>
                <a:cs typeface="Times New Roman"/>
              </a:endParaRPr>
            </a:p>
          </p:txBody>
        </p:sp>
        <p:grpSp>
          <p:nvGrpSpPr>
            <p:cNvPr id="80" name="Grupo 79"/>
            <p:cNvGrpSpPr/>
            <p:nvPr/>
          </p:nvGrpSpPr>
          <p:grpSpPr>
            <a:xfrm>
              <a:off x="4517364" y="1648947"/>
              <a:ext cx="2561983" cy="1303052"/>
              <a:chOff x="4517364" y="1648947"/>
              <a:chExt cx="2561983" cy="1303052"/>
            </a:xfrm>
          </p:grpSpPr>
          <p:sp>
            <p:nvSpPr>
              <p:cNvPr id="65" name="Seta para a direita 64"/>
              <p:cNvSpPr/>
              <p:nvPr/>
            </p:nvSpPr>
            <p:spPr>
              <a:xfrm rot="16200000">
                <a:off x="5276920" y="2214520"/>
                <a:ext cx="229367" cy="162562"/>
              </a:xfrm>
              <a:prstGeom prst="rightArrow">
                <a:avLst/>
              </a:prstGeom>
              <a:solidFill>
                <a:schemeClr val="bg1">
                  <a:lumMod val="65000"/>
                </a:schemeClr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pt-BR"/>
              </a:p>
            </p:txBody>
          </p:sp>
          <p:sp>
            <p:nvSpPr>
              <p:cNvPr id="67" name="Seta para a direita 66"/>
              <p:cNvSpPr/>
              <p:nvPr/>
            </p:nvSpPr>
            <p:spPr>
              <a:xfrm rot="16200000">
                <a:off x="5321385" y="2599080"/>
                <a:ext cx="164680" cy="162560"/>
              </a:xfrm>
              <a:prstGeom prst="rightArrow">
                <a:avLst/>
              </a:prstGeom>
              <a:solidFill>
                <a:schemeClr val="bg1">
                  <a:lumMod val="65000"/>
                </a:schemeClr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pt-BR"/>
              </a:p>
            </p:txBody>
          </p:sp>
          <p:sp>
            <p:nvSpPr>
              <p:cNvPr id="68" name="Seta para a direita 67"/>
              <p:cNvSpPr/>
              <p:nvPr/>
            </p:nvSpPr>
            <p:spPr>
              <a:xfrm rot="13065155">
                <a:off x="5608192" y="2585475"/>
                <a:ext cx="164680" cy="162560"/>
              </a:xfrm>
              <a:prstGeom prst="rightArrow">
                <a:avLst/>
              </a:prstGeom>
              <a:solidFill>
                <a:schemeClr val="bg1">
                  <a:lumMod val="65000"/>
                </a:schemeClr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pt-BR"/>
              </a:p>
            </p:txBody>
          </p:sp>
          <p:sp>
            <p:nvSpPr>
              <p:cNvPr id="69" name="Caixa de texto 7"/>
              <p:cNvSpPr txBox="1"/>
              <p:nvPr/>
            </p:nvSpPr>
            <p:spPr>
              <a:xfrm>
                <a:off x="5755241" y="2687194"/>
                <a:ext cx="441608" cy="184303"/>
              </a:xfrm>
              <a:prstGeom prst="rect">
                <a:avLst/>
              </a:prstGeom>
              <a:solidFill>
                <a:srgbClr val="FFFF00"/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pt-BR" sz="1050" b="1" dirty="0">
                    <a:effectLst>
                      <a:outerShdw blurRad="50800" dist="50800" dir="5400000" sx="0" sy="0" algn="ctr">
                        <a:schemeClr val="bg1"/>
                      </a:outerShdw>
                    </a:effectLst>
                    <a:ea typeface="Calibri"/>
                    <a:cs typeface="Times New Roman"/>
                  </a:rPr>
                  <a:t>Centro</a:t>
                </a:r>
                <a:endParaRPr lang="pt-BR" sz="1050" dirty="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70" name="Caixa de texto 7"/>
              <p:cNvSpPr txBox="1"/>
              <p:nvPr/>
            </p:nvSpPr>
            <p:spPr>
              <a:xfrm>
                <a:off x="4996365" y="2767696"/>
                <a:ext cx="663094" cy="184303"/>
              </a:xfrm>
              <a:prstGeom prst="rect">
                <a:avLst/>
              </a:prstGeom>
              <a:solidFill>
                <a:srgbClr val="FFFF00"/>
              </a:solidFill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pt-BR" sz="1050" b="1" dirty="0">
                    <a:effectLst>
                      <a:outerShdw blurRad="50800" dist="50800" dir="5400000" sx="0" sy="0" algn="ctr">
                        <a:schemeClr val="bg1"/>
                      </a:outerShdw>
                    </a:effectLst>
                    <a:ea typeface="Calibri"/>
                    <a:cs typeface="Times New Roman"/>
                  </a:rPr>
                  <a:t>Zona Norte</a:t>
                </a:r>
                <a:endParaRPr lang="pt-BR" sz="1050" dirty="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71" name="Retângulo de cantos arredondados 70"/>
              <p:cNvSpPr/>
              <p:nvPr/>
            </p:nvSpPr>
            <p:spPr>
              <a:xfrm>
                <a:off x="6447692" y="1717732"/>
                <a:ext cx="631655" cy="385547"/>
              </a:xfrm>
              <a:prstGeom prst="roundRect">
                <a:avLst/>
              </a:prstGeom>
              <a:solidFill>
                <a:srgbClr val="00B0F0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  <a:tabLst>
                    <a:tab pos="180340" algn="l"/>
                  </a:tabLst>
                </a:pPr>
                <a:r>
                  <a:rPr lang="pt-BR" sz="1050" b="1" dirty="0">
                    <a:solidFill>
                      <a:srgbClr val="000000"/>
                    </a:solidFill>
                    <a:effectLst>
                      <a:outerShdw blurRad="50800" dist="50800" dir="5400000" sx="0" sy="0" algn="ctr">
                        <a:schemeClr val="bg1"/>
                      </a:outerShdw>
                    </a:effectLst>
                    <a:ea typeface="Calibri"/>
                    <a:cs typeface="Times New Roman"/>
                  </a:rPr>
                  <a:t>Regulador:</a:t>
                </a:r>
                <a:endParaRPr lang="pt-BR" sz="1050" dirty="0"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  <a:tabLst>
                    <a:tab pos="180340" algn="l"/>
                  </a:tabLst>
                </a:pPr>
                <a:r>
                  <a:rPr lang="pt-BR" sz="1050" b="1" i="1" dirty="0">
                    <a:solidFill>
                      <a:srgbClr val="000000"/>
                    </a:solidFill>
                    <a:effectLst>
                      <a:outerShdw blurRad="50800" dist="50800" dir="5400000" sx="0" sy="0" algn="ctr">
                        <a:schemeClr val="bg1"/>
                      </a:outerShdw>
                    </a:effectLst>
                    <a:ea typeface="Calibri"/>
                    <a:cs typeface="Times New Roman"/>
                  </a:rPr>
                  <a:t>AGENERSA</a:t>
                </a:r>
                <a:endParaRPr lang="pt-BR" sz="1050" dirty="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78" name="Retângulo de cantos arredondados 77"/>
              <p:cNvSpPr/>
              <p:nvPr/>
            </p:nvSpPr>
            <p:spPr>
              <a:xfrm>
                <a:off x="4517364" y="1648947"/>
                <a:ext cx="1678111" cy="541222"/>
              </a:xfrm>
              <a:prstGeom prst="roundRect">
                <a:avLst/>
              </a:prstGeom>
              <a:solidFill>
                <a:schemeClr val="accent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36000" tIns="36000" rIns="36000" bIns="3600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0"/>
                  </a:spcAft>
                  <a:tabLst>
                    <a:tab pos="180340" algn="l"/>
                  </a:tabLst>
                </a:pPr>
                <a:r>
                  <a:rPr lang="pt-BR" sz="1050" b="1" dirty="0">
                    <a:solidFill>
                      <a:srgbClr val="FFFFFF"/>
                    </a:solidFill>
                    <a:effectLst>
                      <a:outerShdw blurRad="50800" dist="50800" dir="5400000" sx="0" sy="0" algn="ctr">
                        <a:schemeClr val="bg1"/>
                      </a:outerShdw>
                    </a:effectLst>
                    <a:ea typeface="Calibri"/>
                    <a:cs typeface="Times New Roman"/>
                  </a:rPr>
                  <a:t>Concessionária:  </a:t>
                </a:r>
                <a:r>
                  <a:rPr lang="pt-BR" sz="1050" b="1" i="1" u="sng" dirty="0">
                    <a:solidFill>
                      <a:srgbClr val="FFFFFF"/>
                    </a:solidFill>
                    <a:effectLst>
                      <a:outerShdw blurRad="50800" dist="50800" dir="5400000" sx="0" sy="0" algn="ctr">
                        <a:schemeClr val="bg1"/>
                      </a:outerShdw>
                    </a:effectLst>
                    <a:ea typeface="Calibri"/>
                    <a:cs typeface="Times New Roman"/>
                  </a:rPr>
                  <a:t>ÁGUAS DO RIO</a:t>
                </a: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  <a:tabLst>
                    <a:tab pos="180340" algn="l"/>
                  </a:tabLst>
                </a:pPr>
                <a:r>
                  <a:rPr lang="pt-BR" sz="1050" b="1" dirty="0">
                    <a:solidFill>
                      <a:srgbClr val="FFFFFF"/>
                    </a:solidFill>
                    <a:effectLst>
                      <a:outerShdw blurRad="50800" dist="50800" dir="5400000" sx="0" sy="0" algn="ctr">
                        <a:schemeClr val="bg1"/>
                      </a:outerShdw>
                    </a:effectLst>
                    <a:ea typeface="Calibri"/>
                    <a:cs typeface="Times New Roman"/>
                  </a:rPr>
                  <a:t>(Distribuição de água </a:t>
                </a:r>
              </a:p>
              <a:p>
                <a:pPr algn="ctr">
                  <a:lnSpc>
                    <a:spcPct val="115000"/>
                  </a:lnSpc>
                  <a:spcAft>
                    <a:spcPts val="0"/>
                  </a:spcAft>
                  <a:tabLst>
                    <a:tab pos="180340" algn="l"/>
                  </a:tabLst>
                </a:pPr>
                <a:r>
                  <a:rPr lang="pt-BR" sz="1050" b="1" dirty="0">
                    <a:solidFill>
                      <a:srgbClr val="FFFFFF"/>
                    </a:solidFill>
                    <a:effectLst>
                      <a:outerShdw blurRad="50800" dist="50800" dir="5400000" sx="0" sy="0" algn="ctr">
                        <a:schemeClr val="bg1"/>
                      </a:outerShdw>
                    </a:effectLst>
                    <a:ea typeface="Calibri"/>
                    <a:cs typeface="Times New Roman"/>
                  </a:rPr>
                  <a:t>+  Coleta e Tratam. Esgoto)</a:t>
                </a:r>
                <a:endParaRPr lang="pt-BR" sz="1050" dirty="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79" name="Seta para a direita 78"/>
              <p:cNvSpPr/>
              <p:nvPr/>
            </p:nvSpPr>
            <p:spPr>
              <a:xfrm>
                <a:off x="6196849" y="1829226"/>
                <a:ext cx="250843" cy="162560"/>
              </a:xfrm>
              <a:prstGeom prst="rightArrow">
                <a:avLst/>
              </a:prstGeom>
              <a:solidFill>
                <a:schemeClr val="bg1">
                  <a:lumMod val="65000"/>
                </a:schemeClr>
              </a:solidFill>
              <a:ln w="158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pt-BR"/>
              </a:p>
            </p:txBody>
          </p:sp>
        </p:grpSp>
      </p:grpSp>
      <p:grpSp>
        <p:nvGrpSpPr>
          <p:cNvPr id="88" name="Grupo 87"/>
          <p:cNvGrpSpPr/>
          <p:nvPr/>
        </p:nvGrpSpPr>
        <p:grpSpPr>
          <a:xfrm>
            <a:off x="80914" y="3035521"/>
            <a:ext cx="1573269" cy="1408084"/>
            <a:chOff x="80914" y="3035521"/>
            <a:chExt cx="1573269" cy="1408084"/>
          </a:xfrm>
        </p:grpSpPr>
        <p:sp>
          <p:nvSpPr>
            <p:cNvPr id="83" name="Retângulo de cantos arredondados 82"/>
            <p:cNvSpPr/>
            <p:nvPr/>
          </p:nvSpPr>
          <p:spPr>
            <a:xfrm>
              <a:off x="80914" y="3525052"/>
              <a:ext cx="1573269" cy="50099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  <a:tabLst>
                  <a:tab pos="180340" algn="l"/>
                </a:tabLst>
              </a:pPr>
              <a:r>
                <a:rPr lang="pt-BR" sz="1050" b="1" dirty="0">
                  <a:solidFill>
                    <a:srgbClr val="FFFFFF"/>
                  </a:solidFill>
                  <a:effectLst>
                    <a:outerShdw blurRad="50800" dist="50800" dir="5400000" sx="0" sy="0" algn="ctr">
                      <a:schemeClr val="bg1"/>
                    </a:outerShdw>
                  </a:effectLst>
                  <a:ea typeface="Calibri"/>
                  <a:cs typeface="Times New Roman"/>
                </a:rPr>
                <a:t>Concessionária: </a:t>
              </a:r>
              <a:r>
                <a:rPr lang="pt-BR" sz="1050" b="1" i="1" u="sng" dirty="0">
                  <a:solidFill>
                    <a:srgbClr val="FFFFFF"/>
                  </a:solidFill>
                  <a:effectLst>
                    <a:outerShdw blurRad="50800" dist="50800" dir="5400000" sx="0" sy="0" algn="ctr">
                      <a:schemeClr val="bg1"/>
                    </a:outerShdw>
                  </a:effectLst>
                  <a:ea typeface="Calibri"/>
                  <a:cs typeface="Times New Roman"/>
                </a:rPr>
                <a:t>CEDAE</a:t>
              </a:r>
              <a:endParaRPr lang="pt-BR" sz="1050" dirty="0"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  <a:tabLst>
                  <a:tab pos="180340" algn="l"/>
                </a:tabLst>
              </a:pPr>
              <a:r>
                <a:rPr lang="pt-BR" sz="1050" b="1" dirty="0">
                  <a:solidFill>
                    <a:srgbClr val="FFFFFF"/>
                  </a:solidFill>
                  <a:effectLst>
                    <a:outerShdw blurRad="50800" dist="50800" dir="5400000" sx="0" sy="0" algn="ctr">
                      <a:schemeClr val="bg1"/>
                    </a:outerShdw>
                  </a:effectLst>
                  <a:ea typeface="Calibri"/>
                  <a:cs typeface="Times New Roman"/>
                </a:rPr>
                <a:t>(Captação + Tratamento Água)</a:t>
              </a:r>
              <a:endParaRPr lang="pt-BR" sz="105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84" name="Canto dobrado 83"/>
            <p:cNvSpPr/>
            <p:nvPr/>
          </p:nvSpPr>
          <p:spPr>
            <a:xfrm>
              <a:off x="148107" y="3035521"/>
              <a:ext cx="1203197" cy="359855"/>
            </a:xfrm>
            <a:prstGeom prst="foldedCorner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100" b="1" dirty="0">
                  <a:solidFill>
                    <a:srgbClr val="FFFFFF"/>
                  </a:solidFill>
                  <a:effectLst/>
                  <a:ea typeface="Calibri"/>
                  <a:cs typeface="Times New Roman"/>
                </a:rPr>
                <a:t>Todo o Município do Rio de Janeiro</a:t>
              </a:r>
              <a:endParaRPr lang="pt-BR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85" name="Seta para a direita 84"/>
            <p:cNvSpPr/>
            <p:nvPr/>
          </p:nvSpPr>
          <p:spPr>
            <a:xfrm rot="5400000">
              <a:off x="670033" y="3402227"/>
              <a:ext cx="164680" cy="162560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/>
            </a:p>
          </p:txBody>
        </p:sp>
        <p:sp>
          <p:nvSpPr>
            <p:cNvPr id="86" name="Seta para a direita 85"/>
            <p:cNvSpPr/>
            <p:nvPr/>
          </p:nvSpPr>
          <p:spPr>
            <a:xfrm rot="5400000">
              <a:off x="670033" y="4023922"/>
              <a:ext cx="164680" cy="162560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/>
            </a:p>
          </p:txBody>
        </p:sp>
        <p:sp>
          <p:nvSpPr>
            <p:cNvPr id="87" name="Retângulo de cantos arredondados 86"/>
            <p:cNvSpPr/>
            <p:nvPr/>
          </p:nvSpPr>
          <p:spPr>
            <a:xfrm>
              <a:off x="143299" y="4177569"/>
              <a:ext cx="1365162" cy="266036"/>
            </a:xfrm>
            <a:prstGeom prst="roundRect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  <a:tabLst>
                  <a:tab pos="180340" algn="l"/>
                </a:tabLst>
              </a:pPr>
              <a:r>
                <a:rPr lang="pt-BR" sz="1050" b="1" dirty="0">
                  <a:solidFill>
                    <a:srgbClr val="000000"/>
                  </a:solidFill>
                  <a:effectLst>
                    <a:outerShdw blurRad="50800" dist="50800" dir="5400000" sx="0" sy="0" algn="ctr">
                      <a:schemeClr val="bg1"/>
                    </a:outerShdw>
                  </a:effectLst>
                  <a:ea typeface="Calibri"/>
                  <a:cs typeface="Times New Roman"/>
                </a:rPr>
                <a:t>Regulador:</a:t>
              </a:r>
              <a:r>
                <a:rPr lang="pt-BR" sz="1050" dirty="0">
                  <a:ea typeface="Calibri"/>
                  <a:cs typeface="Times New Roman"/>
                </a:rPr>
                <a:t> </a:t>
              </a:r>
              <a:r>
                <a:rPr lang="pt-BR" sz="1050" b="1" i="1" dirty="0">
                  <a:solidFill>
                    <a:srgbClr val="000000"/>
                  </a:solidFill>
                  <a:effectLst>
                    <a:outerShdw blurRad="50800" dist="50800" dir="5400000" sx="0" sy="0" algn="ctr">
                      <a:schemeClr val="bg1"/>
                    </a:outerShdw>
                  </a:effectLst>
                  <a:ea typeface="Calibri"/>
                  <a:cs typeface="Times New Roman"/>
                </a:rPr>
                <a:t>AGENERSA</a:t>
              </a:r>
              <a:endParaRPr lang="pt-BR" sz="1050" dirty="0">
                <a:effectLst/>
                <a:ea typeface="Calibri"/>
                <a:cs typeface="Times New Roman"/>
              </a:endParaRPr>
            </a:p>
          </p:txBody>
        </p:sp>
      </p:grpSp>
      <p:grpSp>
        <p:nvGrpSpPr>
          <p:cNvPr id="9" name="Grupo 8"/>
          <p:cNvGrpSpPr/>
          <p:nvPr/>
        </p:nvGrpSpPr>
        <p:grpSpPr>
          <a:xfrm>
            <a:off x="717993" y="1188308"/>
            <a:ext cx="3448751" cy="2346658"/>
            <a:chOff x="881770" y="1296897"/>
            <a:chExt cx="3448751" cy="2346658"/>
          </a:xfrm>
        </p:grpSpPr>
        <p:sp>
          <p:nvSpPr>
            <p:cNvPr id="73" name="Retângulo de cantos arredondados 72"/>
            <p:cNvSpPr/>
            <p:nvPr/>
          </p:nvSpPr>
          <p:spPr>
            <a:xfrm>
              <a:off x="989656" y="2189739"/>
              <a:ext cx="761271" cy="379970"/>
            </a:xfrm>
            <a:prstGeom prst="roundRect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  <a:tabLst>
                  <a:tab pos="180340" algn="l"/>
                </a:tabLst>
              </a:pPr>
              <a:r>
                <a:rPr lang="pt-BR" sz="1050" b="1" dirty="0">
                  <a:solidFill>
                    <a:srgbClr val="000000"/>
                  </a:solidFill>
                  <a:effectLst>
                    <a:outerShdw blurRad="50800" dist="50800" dir="5400000" sx="0" sy="0" algn="ctr">
                      <a:schemeClr val="bg1"/>
                    </a:outerShdw>
                  </a:effectLst>
                  <a:ea typeface="Calibri"/>
                  <a:cs typeface="Times New Roman"/>
                </a:rPr>
                <a:t>Regulador:</a:t>
              </a:r>
              <a:endParaRPr lang="pt-BR" sz="1050" dirty="0"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  <a:tabLst>
                  <a:tab pos="180340" algn="l"/>
                </a:tabLst>
              </a:pPr>
              <a:r>
                <a:rPr lang="pt-BR" sz="1050" b="1" i="1" dirty="0">
                  <a:solidFill>
                    <a:srgbClr val="000000"/>
                  </a:solidFill>
                  <a:effectLst>
                    <a:outerShdw blurRad="50800" dist="50800" dir="5400000" sx="0" sy="0" algn="ctr">
                      <a:schemeClr val="bg1"/>
                    </a:outerShdw>
                  </a:effectLst>
                  <a:ea typeface="Calibri"/>
                  <a:cs typeface="Times New Roman"/>
                </a:rPr>
                <a:t>AGENERSA</a:t>
              </a:r>
              <a:endParaRPr lang="pt-BR" sz="105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50" name="Canto dobrado 49"/>
            <p:cNvSpPr/>
            <p:nvPr/>
          </p:nvSpPr>
          <p:spPr>
            <a:xfrm>
              <a:off x="2564223" y="2719634"/>
              <a:ext cx="562370" cy="206914"/>
            </a:xfrm>
            <a:prstGeom prst="foldedCorner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pt-BR" sz="1100" b="1" dirty="0">
                  <a:solidFill>
                    <a:srgbClr val="FFFFFF"/>
                  </a:solidFill>
                  <a:effectLst/>
                  <a:ea typeface="Calibri"/>
                  <a:cs typeface="Times New Roman"/>
                </a:rPr>
                <a:t>Bloco III</a:t>
              </a:r>
              <a:endParaRPr lang="pt-BR" sz="11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64" name="Seta para a direita 63"/>
            <p:cNvSpPr/>
            <p:nvPr/>
          </p:nvSpPr>
          <p:spPr>
            <a:xfrm rot="16200000">
              <a:off x="2763068" y="2556014"/>
              <a:ext cx="164680" cy="162560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/>
            </a:p>
          </p:txBody>
        </p:sp>
        <p:sp>
          <p:nvSpPr>
            <p:cNvPr id="66" name="Seta para a direita 65"/>
            <p:cNvSpPr/>
            <p:nvPr/>
          </p:nvSpPr>
          <p:spPr>
            <a:xfrm rot="16200000">
              <a:off x="2763068" y="2927608"/>
              <a:ext cx="164680" cy="162560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/>
            </a:p>
          </p:txBody>
        </p:sp>
        <p:sp>
          <p:nvSpPr>
            <p:cNvPr id="72" name="Caixa de texto 3"/>
            <p:cNvSpPr txBox="1"/>
            <p:nvPr/>
          </p:nvSpPr>
          <p:spPr>
            <a:xfrm>
              <a:off x="1884313" y="3094144"/>
              <a:ext cx="1637365" cy="549411"/>
            </a:xfrm>
            <a:prstGeom prst="rect">
              <a:avLst/>
            </a:prstGeom>
            <a:solidFill>
              <a:srgbClr val="FFFF00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pt-BR" sz="1050" b="1" dirty="0" err="1">
                  <a:solidFill>
                    <a:srgbClr val="000000"/>
                  </a:solidFill>
                  <a:effectLst>
                    <a:outerShdw blurRad="50800" dist="50800" dir="5400000" sx="0" sy="0" algn="ctr">
                      <a:schemeClr val="bg1"/>
                    </a:outerShdw>
                  </a:effectLst>
                  <a:ea typeface="Calibri"/>
                  <a:cs typeface="Times New Roman"/>
                </a:rPr>
                <a:t>Guaratiba</a:t>
              </a:r>
              <a:r>
                <a:rPr lang="pt-BR" sz="1050" b="1" dirty="0">
                  <a:solidFill>
                    <a:srgbClr val="000000"/>
                  </a:solidFill>
                  <a:effectLst>
                    <a:outerShdw blurRad="50800" dist="50800" dir="5400000" sx="0" sy="0" algn="ctr">
                      <a:schemeClr val="bg1"/>
                    </a:outerShdw>
                  </a:effectLst>
                  <a:ea typeface="Calibri"/>
                  <a:cs typeface="Times New Roman"/>
                </a:rPr>
                <a:t>, Santa Cruz,</a:t>
              </a:r>
            </a:p>
            <a:p>
              <a:pPr algn="ctr">
                <a:spcAft>
                  <a:spcPts val="0"/>
                </a:spcAft>
              </a:pPr>
              <a:r>
                <a:rPr lang="pt-BR" sz="1050" b="1" dirty="0" err="1">
                  <a:solidFill>
                    <a:srgbClr val="000000"/>
                  </a:solidFill>
                  <a:effectLst>
                    <a:outerShdw blurRad="50800" dist="50800" dir="5400000" sx="0" sy="0" algn="ctr">
                      <a:schemeClr val="bg1"/>
                    </a:outerShdw>
                  </a:effectLst>
                  <a:ea typeface="Calibri"/>
                  <a:cs typeface="Times New Roman"/>
                </a:rPr>
                <a:t>Cp</a:t>
              </a:r>
              <a:r>
                <a:rPr lang="pt-BR" sz="1050" b="1" dirty="0">
                  <a:solidFill>
                    <a:srgbClr val="000000"/>
                  </a:solidFill>
                  <a:effectLst>
                    <a:outerShdw blurRad="50800" dist="50800" dir="5400000" sx="0" sy="0" algn="ctr">
                      <a:schemeClr val="bg1"/>
                    </a:outerShdw>
                  </a:effectLst>
                  <a:ea typeface="Calibri"/>
                  <a:cs typeface="Times New Roman"/>
                </a:rPr>
                <a:t>º Grande, Bangu e outros</a:t>
              </a:r>
            </a:p>
            <a:p>
              <a:pPr algn="ctr">
                <a:spcAft>
                  <a:spcPts val="0"/>
                </a:spcAft>
              </a:pPr>
              <a:r>
                <a:rPr lang="pt-BR" sz="1050" b="1" u="sng" dirty="0">
                  <a:solidFill>
                    <a:srgbClr val="000000"/>
                  </a:solidFill>
                  <a:effectLst>
                    <a:outerShdw blurRad="50800" dist="50800" dir="5400000" sx="0" sy="0" algn="ctr">
                      <a:schemeClr val="bg1"/>
                    </a:outerShdw>
                  </a:effectLst>
                  <a:ea typeface="Calibri"/>
                  <a:cs typeface="Times New Roman"/>
                </a:rPr>
                <a:t>(Área de Planejamento 5)</a:t>
              </a:r>
              <a:endParaRPr lang="pt-BR" sz="1050" u="sng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74" name="Retângulo de cantos arredondados 73"/>
            <p:cNvSpPr/>
            <p:nvPr/>
          </p:nvSpPr>
          <p:spPr>
            <a:xfrm>
              <a:off x="2084406" y="1296897"/>
              <a:ext cx="2246115" cy="610942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8000" tIns="18000" rIns="18000" bIns="18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0"/>
                </a:spcAft>
                <a:tabLst>
                  <a:tab pos="180340" algn="l"/>
                </a:tabLst>
              </a:pPr>
              <a:r>
                <a:rPr lang="pt-BR" sz="1050" b="1" dirty="0">
                  <a:solidFill>
                    <a:srgbClr val="FFFFFF"/>
                  </a:solidFill>
                  <a:effectLst>
                    <a:outerShdw blurRad="50800" dist="50800" dir="5400000" sx="0" sy="0" algn="ctr">
                      <a:schemeClr val="bg1"/>
                    </a:outerShdw>
                  </a:effectLst>
                  <a:ea typeface="Calibri"/>
                  <a:cs typeface="Times New Roman"/>
                </a:rPr>
                <a:t>Concessionária:</a:t>
              </a:r>
            </a:p>
            <a:p>
              <a:pPr marL="171450" indent="-171450">
                <a:lnSpc>
                  <a:spcPct val="115000"/>
                </a:lnSpc>
                <a:spcAft>
                  <a:spcPts val="0"/>
                </a:spcAft>
                <a:buFont typeface="Wingdings" panose="05000000000000000000" pitchFamily="2" charset="2"/>
                <a:buChar char="§"/>
                <a:tabLst>
                  <a:tab pos="180340" algn="l"/>
                </a:tabLst>
              </a:pPr>
              <a:r>
                <a:rPr lang="pt-BR" sz="1050" b="1" i="1" dirty="0">
                  <a:solidFill>
                    <a:srgbClr val="FFFFFF"/>
                  </a:solidFill>
                  <a:effectLst>
                    <a:outerShdw blurRad="50800" dist="50800" dir="5400000" sx="0" sy="0" algn="ctr">
                      <a:schemeClr val="bg1"/>
                    </a:outerShdw>
                  </a:effectLst>
                  <a:ea typeface="Calibri"/>
                  <a:cs typeface="Times New Roman"/>
                </a:rPr>
                <a:t>  </a:t>
              </a:r>
              <a:r>
                <a:rPr lang="pt-BR" sz="1050" b="1" i="1" u="sng" dirty="0">
                  <a:solidFill>
                    <a:srgbClr val="FFFFFF"/>
                  </a:solidFill>
                  <a:effectLst>
                    <a:outerShdw blurRad="50800" dist="50800" dir="5400000" sx="0" sy="0" algn="ctr">
                      <a:schemeClr val="bg1"/>
                    </a:outerShdw>
                  </a:effectLst>
                  <a:ea typeface="Calibri"/>
                  <a:cs typeface="Times New Roman"/>
                </a:rPr>
                <a:t>ZONA OESTE MAIS SANEAMENTO</a:t>
              </a:r>
              <a:endParaRPr lang="pt-BR" sz="1050" dirty="0">
                <a:ea typeface="Calibri"/>
                <a:cs typeface="Times New Roman"/>
              </a:endParaRPr>
            </a:p>
            <a:p>
              <a:pPr marL="180975" indent="-180975">
                <a:lnSpc>
                  <a:spcPct val="115000"/>
                </a:lnSpc>
                <a:spcBef>
                  <a:spcPts val="200"/>
                </a:spcBef>
                <a:spcAft>
                  <a:spcPts val="0"/>
                </a:spcAft>
                <a:tabLst>
                  <a:tab pos="179388" algn="l"/>
                </a:tabLst>
              </a:pPr>
              <a:r>
                <a:rPr lang="pt-BR" sz="1050" b="1" dirty="0">
                  <a:solidFill>
                    <a:srgbClr val="FFFFFF"/>
                  </a:solidFill>
                  <a:effectLst>
                    <a:outerShdw blurRad="50800" dist="50800" dir="5400000" sx="0" sy="0" algn="ctr">
                      <a:schemeClr val="bg1"/>
                    </a:outerShdw>
                  </a:effectLst>
                  <a:ea typeface="Calibri"/>
                  <a:cs typeface="Times New Roman"/>
                </a:rPr>
                <a:t>       (Coleta e Tratam. Esgoto)</a:t>
              </a:r>
              <a:endParaRPr lang="pt-BR" sz="1050" dirty="0">
                <a:ea typeface="Calibri"/>
                <a:cs typeface="Times New Roman"/>
              </a:endParaRPr>
            </a:p>
          </p:txBody>
        </p:sp>
        <p:sp>
          <p:nvSpPr>
            <p:cNvPr id="75" name="Retângulo de cantos arredondados 74"/>
            <p:cNvSpPr/>
            <p:nvPr/>
          </p:nvSpPr>
          <p:spPr>
            <a:xfrm>
              <a:off x="881770" y="1296897"/>
              <a:ext cx="790468" cy="480730"/>
            </a:xfrm>
            <a:prstGeom prst="roundRect">
              <a:avLst/>
            </a:prstGeom>
            <a:solidFill>
              <a:srgbClr val="00B0F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36000" tIns="36000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  <a:tabLst>
                  <a:tab pos="180340" algn="l"/>
                </a:tabLst>
              </a:pPr>
              <a:r>
                <a:rPr lang="pt-BR" sz="1050" b="1" dirty="0">
                  <a:solidFill>
                    <a:srgbClr val="000000"/>
                  </a:solidFill>
                  <a:effectLst>
                    <a:outerShdw blurRad="50800" dist="50800" dir="5400000" sx="0" sy="0" algn="ctr">
                      <a:schemeClr val="bg1"/>
                    </a:outerShdw>
                  </a:effectLst>
                  <a:ea typeface="Calibri"/>
                  <a:cs typeface="Times New Roman"/>
                </a:rPr>
                <a:t>Regulador:</a:t>
              </a:r>
              <a:endParaRPr lang="pt-BR" sz="1050" dirty="0"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  <a:spcAft>
                  <a:spcPts val="0"/>
                </a:spcAft>
                <a:tabLst>
                  <a:tab pos="180340" algn="l"/>
                </a:tabLst>
              </a:pPr>
              <a:r>
                <a:rPr lang="pt-BR" sz="1050" b="1" i="1" dirty="0">
                  <a:solidFill>
                    <a:srgbClr val="000000"/>
                  </a:solidFill>
                  <a:effectLst>
                    <a:outerShdw blurRad="50800" dist="50800" dir="5400000" sx="0" sy="0" algn="ctr">
                      <a:schemeClr val="bg1"/>
                    </a:outerShdw>
                  </a:effectLst>
                  <a:ea typeface="Calibri"/>
                  <a:cs typeface="Times New Roman"/>
                </a:rPr>
                <a:t>RIO-ÁGUAS</a:t>
              </a:r>
              <a:endParaRPr lang="pt-BR" sz="105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76" name="Seta para a direita 75"/>
            <p:cNvSpPr/>
            <p:nvPr/>
          </p:nvSpPr>
          <p:spPr>
            <a:xfrm rot="9409685">
              <a:off x="1737066" y="2235348"/>
              <a:ext cx="437136" cy="165580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/>
            </a:p>
          </p:txBody>
        </p:sp>
        <p:sp>
          <p:nvSpPr>
            <p:cNvPr id="77" name="Seta para a direita 76"/>
            <p:cNvSpPr/>
            <p:nvPr/>
          </p:nvSpPr>
          <p:spPr>
            <a:xfrm rot="11198207">
              <a:off x="1660580" y="1495365"/>
              <a:ext cx="399287" cy="178571"/>
            </a:xfrm>
            <a:prstGeom prst="rightArrow">
              <a:avLst/>
            </a:prstGeom>
            <a:solidFill>
              <a:schemeClr val="bg1">
                <a:lumMod val="6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pt-BR"/>
            </a:p>
          </p:txBody>
        </p:sp>
        <p:sp>
          <p:nvSpPr>
            <p:cNvPr id="91" name="Retângulo de cantos arredondados 90"/>
            <p:cNvSpPr/>
            <p:nvPr/>
          </p:nvSpPr>
          <p:spPr>
            <a:xfrm>
              <a:off x="2166332" y="1996226"/>
              <a:ext cx="1678012" cy="561730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18000" tIns="18000" rIns="18000" bIns="18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tabLst>
                  <a:tab pos="180340" algn="l"/>
                </a:tabLst>
              </a:pPr>
              <a:r>
                <a:rPr lang="pt-BR" sz="1050" b="1" dirty="0">
                  <a:solidFill>
                    <a:srgbClr val="FFFFFF"/>
                  </a:solidFill>
                  <a:effectLst>
                    <a:outerShdw blurRad="50800" dist="50800" dir="5400000" sx="0" sy="0" algn="ctr">
                      <a:schemeClr val="bg1"/>
                    </a:outerShdw>
                  </a:effectLst>
                  <a:ea typeface="Calibri"/>
                  <a:cs typeface="Times New Roman"/>
                </a:rPr>
                <a:t>Concessionária:</a:t>
              </a:r>
            </a:p>
            <a:p>
              <a:pPr marL="171450" lvl="0" indent="-171450">
                <a:lnSpc>
                  <a:spcPct val="115000"/>
                </a:lnSpc>
                <a:buFont typeface="Wingdings" panose="05000000000000000000" pitchFamily="2" charset="2"/>
                <a:buChar char="§"/>
                <a:tabLst>
                  <a:tab pos="180340" algn="l"/>
                </a:tabLst>
              </a:pPr>
              <a:r>
                <a:rPr lang="pt-BR" sz="1050" b="1" i="1" dirty="0">
                  <a:solidFill>
                    <a:srgbClr val="FFFFFF"/>
                  </a:solidFill>
                  <a:effectLst>
                    <a:outerShdw blurRad="50800" dist="50800" dir="5400000" sx="0" sy="0" algn="ctr">
                      <a:schemeClr val="bg1"/>
                    </a:outerShdw>
                  </a:effectLst>
                  <a:ea typeface="Calibri"/>
                  <a:cs typeface="Times New Roman"/>
                </a:rPr>
                <a:t>RIO+SANEAMENTO </a:t>
              </a:r>
            </a:p>
            <a:p>
              <a:pPr lvl="0">
                <a:lnSpc>
                  <a:spcPct val="115000"/>
                </a:lnSpc>
                <a:tabLst>
                  <a:tab pos="180340" algn="l"/>
                </a:tabLst>
              </a:pPr>
              <a:r>
                <a:rPr lang="pt-BR" sz="1050" b="1" dirty="0">
                  <a:solidFill>
                    <a:srgbClr val="FFFFFF"/>
                  </a:solidFill>
                  <a:effectLst>
                    <a:outerShdw blurRad="50800" dist="50800" dir="5400000" sx="0" sy="0" algn="ctr">
                      <a:schemeClr val="bg1"/>
                    </a:outerShdw>
                  </a:effectLst>
                  <a:ea typeface="Calibri"/>
                  <a:cs typeface="Times New Roman"/>
                </a:rPr>
                <a:t>(Distribuição de água)</a:t>
              </a:r>
              <a:endParaRPr lang="pt-BR" sz="1050" dirty="0">
                <a:ea typeface="Calibri"/>
                <a:cs typeface="Times New Roman"/>
              </a:endParaRPr>
            </a:p>
          </p:txBody>
        </p:sp>
      </p:grp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822" y="1983991"/>
            <a:ext cx="1988797" cy="1151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377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Único 11"/>
          <p:cNvSpPr/>
          <p:nvPr/>
        </p:nvSpPr>
        <p:spPr>
          <a:xfrm>
            <a:off x="2" y="1026983"/>
            <a:ext cx="8687798" cy="3512929"/>
          </a:xfrm>
          <a:prstGeom prst="round1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478" tIns="30239" rIns="60478" bIns="30239" rtlCol="0" anchor="ctr"/>
          <a:lstStyle/>
          <a:p>
            <a:r>
              <a:rPr lang="pt-BR" dirty="0"/>
              <a:t>A regulamentação de pontos retratados como frágeis em um Contrato de Concessão é de suma importância para que se viabilize sanar as fragilidades jurídicas e/ou técnicas encontradas Contrato de Interdependência do uso das galerias de água pluviais, além de trazer segurança à concessionária quanto à cobrança de tarifas, regulou a prestação de serviço de esgotamento interdependente entre o Município e a Concessionária, norteando as obrigações de cada ente e trazendo benefícios ao usuário dos serviços.</a:t>
            </a:r>
            <a:endParaRPr lang="en-US" dirty="0"/>
          </a:p>
          <a:p>
            <a:r>
              <a:rPr lang="pt-BR" dirty="0"/>
              <a:t>em </a:t>
            </a:r>
            <a:r>
              <a:rPr lang="pt-BR" b="1" dirty="0"/>
              <a:t>um Contrato de Concessão. Contratos com duração de 30 anos, como o do Município do Rio de Janeiro, renováveis, devem ser efetivamente regulados, pois possuem características </a:t>
            </a:r>
            <a:r>
              <a:rPr lang="pt-BR" dirty="0"/>
              <a:t>dinâmicas e é preciso assegurar seu equilíbrio econômico-financeiro.</a:t>
            </a:r>
            <a:endParaRPr lang="en-US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BB852DBA-1060-C248-B1D9-914D70D699C6}"/>
              </a:ext>
            </a:extLst>
          </p:cNvPr>
          <p:cNvSpPr txBox="1"/>
          <p:nvPr/>
        </p:nvSpPr>
        <p:spPr>
          <a:xfrm>
            <a:off x="695663" y="2105698"/>
            <a:ext cx="7569270" cy="307290"/>
          </a:xfrm>
          <a:prstGeom prst="rect">
            <a:avLst/>
          </a:prstGeom>
          <a:noFill/>
        </p:spPr>
        <p:txBody>
          <a:bodyPr wrap="square" lIns="60478" tIns="30239" rIns="60478" bIns="30239" rtlCol="0">
            <a:spAutoFit/>
          </a:bodyPr>
          <a:lstStyle/>
          <a:p>
            <a:pPr algn="ctr"/>
            <a:endParaRPr lang="pt-BR" sz="1600" b="1" dirty="0">
              <a:solidFill>
                <a:schemeClr val="bg2">
                  <a:lumMod val="50000"/>
                </a:schemeClr>
              </a:solidFill>
              <a:latin typeface="Cera Pro" pitchFamily="2" charset="0"/>
            </a:endParaRPr>
          </a:p>
        </p:txBody>
      </p:sp>
      <p:sp>
        <p:nvSpPr>
          <p:cNvPr id="9" name="CustomShape 3">
            <a:extLst>
              <a:ext uri="{FF2B5EF4-FFF2-40B4-BE49-F238E27FC236}">
                <a16:creationId xmlns:a16="http://schemas.microsoft.com/office/drawing/2014/main" id="{BC7BB290-D06E-41BA-A79D-035D1146535D}"/>
              </a:ext>
            </a:extLst>
          </p:cNvPr>
          <p:cNvSpPr/>
          <p:nvPr/>
        </p:nvSpPr>
        <p:spPr>
          <a:xfrm>
            <a:off x="205827" y="315070"/>
            <a:ext cx="7776875" cy="39018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4645" tIns="22322" rIns="44645" bIns="22322"/>
          <a:lstStyle/>
          <a:p>
            <a:pPr>
              <a:defRPr/>
            </a:pPr>
            <a:r>
              <a:rPr lang="pt-BR" sz="2000" b="1" spc="-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era Pro"/>
                <a:ea typeface="Verdana" panose="020B0604030504040204" pitchFamily="34" charset="0"/>
                <a:cs typeface="Segoe UI Semilight" panose="020B0402040204020203" pitchFamily="34" charset="0"/>
              </a:rPr>
              <a:t>Principais objetivos da revisão do plano</a:t>
            </a:r>
          </a:p>
          <a:p>
            <a:pPr>
              <a:defRPr/>
            </a:pPr>
            <a:endParaRPr lang="pt-BR" sz="2000" b="1" spc="-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FFFF"/>
                </a:solidFill>
              </a:uFill>
              <a:latin typeface="Cera Pro"/>
              <a:ea typeface="Verdana" panose="020B0604030504040204" pitchFamily="34" charset="0"/>
              <a:cs typeface="Segoe UI Semilight" panose="020B0402040204020203" pitchFamily="34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9EC1DF7A-1887-4992-842D-1917A5DD24C0}"/>
              </a:ext>
            </a:extLst>
          </p:cNvPr>
          <p:cNvSpPr txBox="1"/>
          <p:nvPr/>
        </p:nvSpPr>
        <p:spPr>
          <a:xfrm>
            <a:off x="427915" y="1221724"/>
            <a:ext cx="7513238" cy="3441481"/>
          </a:xfrm>
          <a:prstGeom prst="rect">
            <a:avLst/>
          </a:prstGeom>
          <a:noFill/>
        </p:spPr>
        <p:txBody>
          <a:bodyPr wrap="square" lIns="60478" tIns="30239" rIns="60478" bIns="30239" rtlCol="0">
            <a:spAutoFit/>
          </a:bodyPr>
          <a:lstStyle/>
          <a:p>
            <a:pPr marL="226794" indent="-226794">
              <a:spcAft>
                <a:spcPts val="794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latin typeface="Cera Pro"/>
                <a:ea typeface="Tahoma" panose="020B0604030504040204" pitchFamily="34" charset="0"/>
                <a:cs typeface="Segoe UI Semilight" panose="020B0402040204020203" pitchFamily="34" charset="0"/>
              </a:rPr>
              <a:t>Identificar as demandas;</a:t>
            </a:r>
          </a:p>
          <a:p>
            <a:pPr marL="226794" indent="-226794">
              <a:spcAft>
                <a:spcPts val="794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latin typeface="Cera Pro"/>
                <a:ea typeface="Tahoma" panose="020B0604030504040204" pitchFamily="34" charset="0"/>
                <a:cs typeface="Segoe UI Semilight" panose="020B0402040204020203" pitchFamily="34" charset="0"/>
              </a:rPr>
              <a:t>Avaliar cenários;</a:t>
            </a:r>
          </a:p>
          <a:p>
            <a:pPr marL="226794" indent="-226794">
              <a:spcAft>
                <a:spcPts val="794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latin typeface="Cera Pro"/>
                <a:ea typeface="Tahoma" panose="020B0604030504040204" pitchFamily="34" charset="0"/>
                <a:cs typeface="Segoe UI Semilight" panose="020B0402040204020203" pitchFamily="34" charset="0"/>
              </a:rPr>
              <a:t>Compatibilizar os planos, indicadores e metas, adequando às Normas de Referência da Agência Nacional de Águas e Saneamento Básico (ANA);</a:t>
            </a:r>
          </a:p>
          <a:p>
            <a:pPr marL="226794" indent="-226794">
              <a:spcAft>
                <a:spcPts val="794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latin typeface="Cera Pro"/>
                <a:ea typeface="Tahoma" panose="020B0604030504040204" pitchFamily="34" charset="0"/>
                <a:cs typeface="Segoe UI Semilight" panose="020B0402040204020203" pitchFamily="34" charset="0"/>
              </a:rPr>
              <a:t>Buscar a universalização do saneamento, conforme a Lei 14.026/2020;</a:t>
            </a:r>
          </a:p>
          <a:p>
            <a:pPr marL="226794" indent="-226794">
              <a:spcAft>
                <a:spcPts val="794"/>
              </a:spcAft>
              <a:buFont typeface="Arial" panose="020B0604020202020204" pitchFamily="34" charset="0"/>
              <a:buChar char="•"/>
            </a:pPr>
            <a:r>
              <a:rPr lang="pt-BR" sz="1600" b="1" dirty="0">
                <a:latin typeface="Cera Pro"/>
                <a:ea typeface="Tahoma" panose="020B0604030504040204" pitchFamily="34" charset="0"/>
                <a:cs typeface="Segoe UI Semilight" panose="020B0402040204020203" pitchFamily="34" charset="0"/>
              </a:rPr>
              <a:t>A Lei 14.026/2020 estabelece as seguintes metas para </a:t>
            </a:r>
            <a:r>
              <a:rPr lang="pt-BR" sz="1600" b="1" u="sng" dirty="0">
                <a:solidFill>
                  <a:srgbClr val="1328ED"/>
                </a:solidFill>
                <a:latin typeface="Cera Pro"/>
                <a:ea typeface="Tahoma" panose="020B0604030504040204" pitchFamily="34" charset="0"/>
                <a:cs typeface="Segoe UI Semilight" panose="020B0402040204020203" pitchFamily="34" charset="0"/>
              </a:rPr>
              <a:t>2033</a:t>
            </a:r>
            <a:r>
              <a:rPr lang="pt-BR" sz="1600" b="1" dirty="0">
                <a:latin typeface="Cera Pro"/>
                <a:ea typeface="Tahoma" panose="020B0604030504040204" pitchFamily="34" charset="0"/>
                <a:cs typeface="Segoe UI Semilight" panose="020B0402040204020203" pitchFamily="34" charset="0"/>
              </a:rPr>
              <a:t>:</a:t>
            </a:r>
          </a:p>
          <a:p>
            <a:pPr marL="529186" lvl="1" indent="-226794" algn="just">
              <a:spcAft>
                <a:spcPts val="397"/>
              </a:spcAft>
              <a:buFont typeface="Arial" panose="020B0604020202020204" pitchFamily="34" charset="0"/>
              <a:buChar char="•"/>
            </a:pPr>
            <a:r>
              <a:rPr lang="pt-BR" sz="1600" b="1" dirty="0">
                <a:latin typeface="Cera Pro"/>
                <a:ea typeface="Tahoma" panose="020B0604030504040204" pitchFamily="34" charset="0"/>
                <a:cs typeface="Segoe UI Semilight" panose="020B0402040204020203" pitchFamily="34" charset="0"/>
              </a:rPr>
              <a:t>atendimento de 99% da população com água potável;</a:t>
            </a:r>
          </a:p>
          <a:p>
            <a:pPr marL="529186" lvl="1" indent="-226794" algn="just">
              <a:spcAft>
                <a:spcPts val="397"/>
              </a:spcAft>
              <a:buFont typeface="Arial" panose="020B0604020202020204" pitchFamily="34" charset="0"/>
              <a:buChar char="•"/>
            </a:pPr>
            <a:r>
              <a:rPr lang="pt-BR" sz="1600" b="1" dirty="0">
                <a:latin typeface="Cera Pro"/>
                <a:ea typeface="Tahoma" panose="020B0604030504040204" pitchFamily="34" charset="0"/>
                <a:cs typeface="Segoe UI Semilight" panose="020B0402040204020203" pitchFamily="34" charset="0"/>
              </a:rPr>
              <a:t>atendimento de 90% da população com coleta e tratamento de esgotos.</a:t>
            </a:r>
          </a:p>
          <a:p>
            <a:pPr marL="226794" indent="-226794">
              <a:spcAft>
                <a:spcPts val="794"/>
              </a:spcAft>
              <a:buFont typeface="Arial" panose="020B0604020202020204" pitchFamily="34" charset="0"/>
              <a:buChar char="•"/>
            </a:pPr>
            <a:r>
              <a:rPr lang="pt-BR" sz="1600" dirty="0">
                <a:latin typeface="Cera Pro"/>
                <a:ea typeface="Tahoma" panose="020B0604030504040204" pitchFamily="34" charset="0"/>
                <a:cs typeface="Segoe UI Semilight" panose="020B0402040204020203" pitchFamily="34" charset="0"/>
              </a:rPr>
              <a:t>PMSB-AE anterior: 16/08/2021</a:t>
            </a:r>
          </a:p>
          <a:p>
            <a:endParaRPr lang="pt-BR" sz="1500" dirty="0">
              <a:latin typeface="Cera Pro"/>
              <a:ea typeface="Tahoma" panose="020B0604030504040204" pitchFamily="34" charset="0"/>
              <a:cs typeface="Segoe UI Semilight" panose="020B04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129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rredondar Retângulo em um Canto Único 15"/>
          <p:cNvSpPr/>
          <p:nvPr/>
        </p:nvSpPr>
        <p:spPr>
          <a:xfrm>
            <a:off x="-1" y="1047837"/>
            <a:ext cx="8687798" cy="3512929"/>
          </a:xfrm>
          <a:prstGeom prst="round1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0478" tIns="30239" rIns="60478" bIns="30239" rtlCol="0" anchor="ctr"/>
          <a:lstStyle/>
          <a:p>
            <a:pPr algn="ctr"/>
            <a:endParaRPr lang="en-US" sz="1300" b="1" dirty="0">
              <a:solidFill>
                <a:srgbClr val="0070C0"/>
              </a:solidFill>
              <a:latin typeface="Cera Pro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BB852DBA-1060-C248-B1D9-914D70D699C6}"/>
              </a:ext>
            </a:extLst>
          </p:cNvPr>
          <p:cNvSpPr txBox="1"/>
          <p:nvPr/>
        </p:nvSpPr>
        <p:spPr>
          <a:xfrm>
            <a:off x="695663" y="2105698"/>
            <a:ext cx="7569270" cy="307290"/>
          </a:xfrm>
          <a:prstGeom prst="rect">
            <a:avLst/>
          </a:prstGeom>
          <a:noFill/>
        </p:spPr>
        <p:txBody>
          <a:bodyPr wrap="square" lIns="60478" tIns="30239" rIns="60478" bIns="30239" rtlCol="0">
            <a:spAutoFit/>
          </a:bodyPr>
          <a:lstStyle/>
          <a:p>
            <a:pPr algn="ctr"/>
            <a:endParaRPr lang="pt-BR" sz="1600" b="1" dirty="0">
              <a:solidFill>
                <a:schemeClr val="bg2">
                  <a:lumMod val="50000"/>
                </a:schemeClr>
              </a:solidFill>
              <a:latin typeface="Cera Pro" pitchFamily="2" charset="0"/>
            </a:endParaRPr>
          </a:p>
        </p:txBody>
      </p:sp>
      <p:sp>
        <p:nvSpPr>
          <p:cNvPr id="9" name="CustomShape 3">
            <a:extLst>
              <a:ext uri="{FF2B5EF4-FFF2-40B4-BE49-F238E27FC236}">
                <a16:creationId xmlns:a16="http://schemas.microsoft.com/office/drawing/2014/main" id="{BC7BB290-D06E-41BA-A79D-035D1146535D}"/>
              </a:ext>
            </a:extLst>
          </p:cNvPr>
          <p:cNvSpPr/>
          <p:nvPr/>
        </p:nvSpPr>
        <p:spPr>
          <a:xfrm>
            <a:off x="85753" y="1180325"/>
            <a:ext cx="8045632" cy="206074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4645" tIns="22322" rIns="44645" bIns="22322"/>
          <a:lstStyle/>
          <a:p>
            <a:pPr algn="ctr">
              <a:lnSpc>
                <a:spcPct val="100000"/>
              </a:lnSpc>
            </a:pPr>
            <a:r>
              <a:rPr lang="pt-BR" sz="2100" b="1" spc="-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era Pro"/>
                <a:ea typeface="Verdana" panose="020B0604030504040204" pitchFamily="34" charset="0"/>
                <a:cs typeface="Segoe UI Semilight" panose="020B0402040204020203" pitchFamily="34" charset="0"/>
              </a:rPr>
              <a:t>Disponível no site da Prefeitura, na Seção de Notícias:</a:t>
            </a:r>
          </a:p>
          <a:p>
            <a:pPr algn="ctr">
              <a:lnSpc>
                <a:spcPct val="100000"/>
              </a:lnSpc>
            </a:pPr>
            <a:r>
              <a:rPr lang="pt-BR" sz="1800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era Pro"/>
                <a:ea typeface="Verdana" panose="020B0604030504040204" pitchFamily="34" charset="0"/>
                <a:cs typeface="Segoe UI Semilight" panose="020B0402040204020203" pitchFamily="34" charset="0"/>
              </a:rPr>
              <a:t>http://prefeitura.rio</a:t>
            </a:r>
            <a:r>
              <a:rPr lang="pt-BR" sz="1600" spc="-1" dirty="0">
                <a:solidFill>
                  <a:schemeClr val="bg2">
                    <a:lumMod val="50000"/>
                  </a:schemeClr>
                </a:solidFill>
                <a:uFill>
                  <a:solidFill>
                    <a:srgbClr val="FFFFFF"/>
                  </a:solidFill>
                </a:uFill>
                <a:latin typeface="Cera Pro"/>
                <a:ea typeface="Verdana" panose="020B0604030504040204" pitchFamily="34" charset="0"/>
                <a:cs typeface="Segoe UI Semilight" panose="020B0402040204020203" pitchFamily="34" charset="0"/>
              </a:rPr>
              <a:t>/</a:t>
            </a:r>
            <a:endParaRPr lang="pt-BR" sz="2100" spc="-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Fill>
                <a:solidFill>
                  <a:srgbClr val="FFFFFF"/>
                </a:solidFill>
              </a:uFill>
              <a:latin typeface="Cera Pro"/>
              <a:ea typeface="Verdana" panose="020B0604030504040204" pitchFamily="34" charset="0"/>
              <a:cs typeface="Segoe UI Semilight" panose="020B0402040204020203" pitchFamily="34" charset="0"/>
            </a:endParaRPr>
          </a:p>
          <a:p>
            <a:pPr marL="302392" indent="-302392">
              <a:spcBef>
                <a:spcPts val="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pt-BR" sz="1800" b="1" spc="-1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FFFFFF"/>
                  </a:solidFill>
                </a:uFill>
                <a:latin typeface="Cera Pro"/>
                <a:ea typeface="Verdana" panose="020B0604030504040204" pitchFamily="34" charset="0"/>
                <a:cs typeface="Segoe UI Semilight" panose="020B0402040204020203" pitchFamily="34" charset="0"/>
              </a:rPr>
              <a:t>Produtos da Revisão do PMSB-AE</a:t>
            </a:r>
          </a:p>
          <a:p>
            <a:pPr indent="-302392">
              <a:buFont typeface="Wingdings" panose="05000000000000000000" pitchFamily="2" charset="2"/>
              <a:buChar char="Ø"/>
            </a:pPr>
            <a:r>
              <a:rPr lang="pt-BR" sz="1800" b="1" spc="-1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FFFFFF"/>
                  </a:solidFill>
                </a:uFill>
                <a:latin typeface="Cera Pro"/>
                <a:ea typeface="Verdana" panose="020B0604030504040204" pitchFamily="34" charset="0"/>
                <a:cs typeface="Segoe UI Semilight" panose="020B0402040204020203" pitchFamily="34" charset="0"/>
              </a:rPr>
              <a:t>Contribuições poderão ser encaminhadas </a:t>
            </a:r>
          </a:p>
          <a:p>
            <a:r>
              <a:rPr lang="pt-BR" sz="1800" b="1" spc="-1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FFFFFF"/>
                  </a:solidFill>
                </a:uFill>
                <a:latin typeface="Cera Pro"/>
                <a:ea typeface="Verdana" panose="020B0604030504040204" pitchFamily="34" charset="0"/>
                <a:cs typeface="Segoe UI Semilight" panose="020B0402040204020203" pitchFamily="34" charset="0"/>
              </a:rPr>
              <a:t>por </a:t>
            </a:r>
            <a:r>
              <a:rPr lang="pt-BR" sz="1800" b="1" spc="-1" dirty="0" err="1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FFFFFF"/>
                  </a:solidFill>
                </a:uFill>
                <a:latin typeface="Cera Pro"/>
                <a:ea typeface="Verdana" panose="020B0604030504040204" pitchFamily="34" charset="0"/>
                <a:cs typeface="Segoe UI Semilight" panose="020B0402040204020203" pitchFamily="34" charset="0"/>
              </a:rPr>
              <a:t>email</a:t>
            </a:r>
            <a:r>
              <a:rPr lang="pt-BR" sz="1800" b="1" spc="-1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FFFFFF"/>
                  </a:solidFill>
                </a:uFill>
                <a:latin typeface="Cera Pro"/>
                <a:ea typeface="Verdana" panose="020B0604030504040204" pitchFamily="34" charset="0"/>
                <a:cs typeface="Segoe UI Semilight" panose="020B0402040204020203" pitchFamily="34" charset="0"/>
              </a:rPr>
              <a:t> até o dia 13/10/22.</a:t>
            </a:r>
          </a:p>
          <a:p>
            <a:r>
              <a:rPr lang="pt-BR" sz="1800" b="1" spc="-1" dirty="0">
                <a:solidFill>
                  <a:schemeClr val="tx1">
                    <a:lumMod val="75000"/>
                    <a:lumOff val="25000"/>
                  </a:schemeClr>
                </a:solidFill>
                <a:uFill>
                  <a:solidFill>
                    <a:srgbClr val="FFFFFF"/>
                  </a:solidFill>
                </a:uFill>
                <a:latin typeface="Cera Pro"/>
                <a:ea typeface="Verdana" panose="020B0604030504040204" pitchFamily="34" charset="0"/>
                <a:cs typeface="Segoe UI Semilight" panose="020B0402040204020203" pitchFamily="34" charset="0"/>
              </a:rPr>
              <a:t> </a:t>
            </a:r>
            <a:r>
              <a:rPr lang="pt-BR" sz="1800" spc="-1" dirty="0">
                <a:solidFill>
                  <a:srgbClr val="0000FF"/>
                </a:solidFill>
                <a:uFill>
                  <a:solidFill>
                    <a:srgbClr val="FFFFFF"/>
                  </a:solidFill>
                </a:uFill>
                <a:latin typeface="Cera Pro"/>
                <a:ea typeface="Verdana" panose="020B0604030504040204" pitchFamily="34" charset="0"/>
                <a:cs typeface="Segoe UI Semilight" panose="020B0402040204020203" pitchFamily="34" charset="0"/>
              </a:rPr>
              <a:t>consultapublica.pmsbae.rio@gmail.com</a:t>
            </a:r>
          </a:p>
          <a:p>
            <a:pPr algn="ctr">
              <a:lnSpc>
                <a:spcPct val="100000"/>
              </a:lnSpc>
            </a:pPr>
            <a:endParaRPr lang="pt-BR" sz="1600" spc="-1" dirty="0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rgbClr val="FFFFFF"/>
                </a:solidFill>
              </a:uFill>
              <a:latin typeface="Cera Pro"/>
              <a:ea typeface="Verdana" panose="020B0604030504040204" pitchFamily="34" charset="0"/>
              <a:cs typeface="Segoe UI Semilight" panose="020B0402040204020203" pitchFamily="34" charset="0"/>
            </a:endParaRPr>
          </a:p>
          <a:p>
            <a:pPr>
              <a:lnSpc>
                <a:spcPct val="100000"/>
              </a:lnSpc>
            </a:pPr>
            <a:endParaRPr lang="pt-BR" sz="1300" spc="-1" dirty="0">
              <a:solidFill>
                <a:schemeClr val="tx1">
                  <a:lumMod val="75000"/>
                  <a:lumOff val="25000"/>
                </a:schemeClr>
              </a:solidFill>
              <a:uFill>
                <a:solidFill>
                  <a:srgbClr val="FFFFFF"/>
                </a:solidFill>
              </a:uFill>
              <a:latin typeface="Cera Pro"/>
              <a:ea typeface="Verdana" panose="020B0604030504040204" pitchFamily="34" charset="0"/>
              <a:cs typeface="Segoe UI Semilight" panose="020B0402040204020203" pitchFamily="34" charset="0"/>
            </a:endParaRPr>
          </a:p>
        </p:txBody>
      </p:sp>
      <p:sp>
        <p:nvSpPr>
          <p:cNvPr id="12" name="CustomShape 3">
            <a:extLst>
              <a:ext uri="{FF2B5EF4-FFF2-40B4-BE49-F238E27FC236}">
                <a16:creationId xmlns:a16="http://schemas.microsoft.com/office/drawing/2014/main" id="{BC7BB290-D06E-41BA-A79D-035D1146535D}"/>
              </a:ext>
            </a:extLst>
          </p:cNvPr>
          <p:cNvSpPr/>
          <p:nvPr/>
        </p:nvSpPr>
        <p:spPr>
          <a:xfrm>
            <a:off x="948264" y="3341825"/>
            <a:ext cx="6571448" cy="33703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4645" tIns="22322" rIns="44645" bIns="22322"/>
          <a:lstStyle/>
          <a:p>
            <a:pPr algn="ctr">
              <a:lnSpc>
                <a:spcPct val="100000"/>
              </a:lnSpc>
            </a:pPr>
            <a:r>
              <a:rPr lang="pt-BR" sz="2000" b="1" spc="-1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FFFF"/>
                  </a:solidFill>
                </a:uFill>
                <a:latin typeface="Cera Pro"/>
                <a:ea typeface="Verdana" panose="020B0604030504040204" pitchFamily="34" charset="0"/>
                <a:cs typeface="Segoe UI Semilight" panose="020B0402040204020203" pitchFamily="34" charset="0"/>
              </a:rPr>
              <a:t>Obrigado pela atenção de todos!</a:t>
            </a:r>
            <a:endParaRPr lang="pt-BR" sz="20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ra Pro"/>
              <a:ea typeface="Verdana" panose="020B0604030504040204" pitchFamily="34" charset="0"/>
              <a:cs typeface="Segoe UI Semilight" panose="020B0402040204020203" pitchFamily="34" charset="0"/>
            </a:endParaRPr>
          </a:p>
        </p:txBody>
      </p:sp>
      <p:sp>
        <p:nvSpPr>
          <p:cNvPr id="13" name="CustomShape 3">
            <a:extLst>
              <a:ext uri="{FF2B5EF4-FFF2-40B4-BE49-F238E27FC236}">
                <a16:creationId xmlns:a16="http://schemas.microsoft.com/office/drawing/2014/main" id="{BC7BB290-D06E-41BA-A79D-035D1146535D}"/>
              </a:ext>
            </a:extLst>
          </p:cNvPr>
          <p:cNvSpPr/>
          <p:nvPr/>
        </p:nvSpPr>
        <p:spPr>
          <a:xfrm>
            <a:off x="948264" y="3845083"/>
            <a:ext cx="6571448" cy="33703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4645" tIns="22322" rIns="44645" bIns="22322"/>
          <a:lstStyle/>
          <a:p>
            <a:pPr algn="ctr">
              <a:lnSpc>
                <a:spcPct val="100000"/>
              </a:lnSpc>
            </a:pPr>
            <a:endParaRPr lang="pt-BR" sz="2000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emilight" panose="020B0402040204020203" pitchFamily="34" charset="0"/>
              <a:ea typeface="Verdana" panose="020B0604030504040204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53" y="4109084"/>
            <a:ext cx="8516299" cy="381459"/>
          </a:xfrm>
          <a:prstGeom prst="rect">
            <a:avLst/>
          </a:prstGeom>
        </p:spPr>
      </p:pic>
      <p:sp>
        <p:nvSpPr>
          <p:cNvPr id="11" name="CustomShape 3">
            <a:extLst>
              <a:ext uri="{FF2B5EF4-FFF2-40B4-BE49-F238E27FC236}">
                <a16:creationId xmlns:a16="http://schemas.microsoft.com/office/drawing/2014/main" id="{BC7BB290-D06E-41BA-A79D-035D1146535D}"/>
              </a:ext>
            </a:extLst>
          </p:cNvPr>
          <p:cNvSpPr/>
          <p:nvPr/>
        </p:nvSpPr>
        <p:spPr>
          <a:xfrm>
            <a:off x="865463" y="3772049"/>
            <a:ext cx="6571448" cy="33703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4645" tIns="22322" rIns="44645" bIns="22322"/>
          <a:lstStyle/>
          <a:p>
            <a:pPr algn="ctr">
              <a:lnSpc>
                <a:spcPct val="100000"/>
              </a:lnSpc>
            </a:pPr>
            <a:r>
              <a:rPr lang="pt-BR" sz="20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ra Pro"/>
                <a:ea typeface="Verdana" panose="020B0604030504040204" pitchFamily="34" charset="0"/>
                <a:cs typeface="Segoe UI Semilight" panose="020B0402040204020203" pitchFamily="34" charset="0"/>
              </a:rPr>
              <a:t>APOIO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09" b="36085"/>
          <a:stretch/>
        </p:blipFill>
        <p:spPr bwMode="auto">
          <a:xfrm>
            <a:off x="5137727" y="1594799"/>
            <a:ext cx="3278958" cy="8181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tângulo 13"/>
          <p:cNvSpPr/>
          <p:nvPr/>
        </p:nvSpPr>
        <p:spPr>
          <a:xfrm>
            <a:off x="225251" y="362753"/>
            <a:ext cx="5529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ra Pro"/>
              </a:rPr>
              <a:t>2ª Consulta Pública (</a:t>
            </a:r>
            <a:r>
              <a:rPr lang="pt-BR" sz="2000" b="1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Cera Pro"/>
                <a:ea typeface="Verdana" panose="020B0604030504040204" pitchFamily="34" charset="0"/>
                <a:cs typeface="Segoe UI Semilight" panose="020B0402040204020203" pitchFamily="34" charset="0"/>
              </a:rPr>
              <a:t>de 13/09/22 a 13/10/22</a:t>
            </a:r>
            <a:r>
              <a:rPr lang="pt-BR" sz="2000" spc="-1" dirty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Cera Pro"/>
                <a:ea typeface="Verdana" panose="020B0604030504040204" pitchFamily="34" charset="0"/>
                <a:cs typeface="Segoe UI Semilight" panose="020B0402040204020203" pitchFamily="34" charset="0"/>
              </a:rPr>
              <a:t>)</a:t>
            </a:r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ra Pro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2654804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Adjacência">
  <a:themeElements>
    <a:clrScheme name="Elementar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4998</TotalTime>
  <Words>547</Words>
  <Application>Microsoft Office PowerPoint</Application>
  <PresentationFormat>Apresentação na tela (16:9)</PresentationFormat>
  <Paragraphs>77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5</vt:i4>
      </vt:variant>
    </vt:vector>
  </HeadingPairs>
  <TitlesOfParts>
    <vt:vector size="7" baseType="lpstr">
      <vt:lpstr>Tema do Office</vt:lpstr>
      <vt:lpstr>1_Adjacência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Microsoft Office User</dc:creator>
  <cp:lastModifiedBy>Consuelo Bezerra Braga</cp:lastModifiedBy>
  <cp:revision>598</cp:revision>
  <dcterms:created xsi:type="dcterms:W3CDTF">2021-11-30T20:48:45Z</dcterms:created>
  <dcterms:modified xsi:type="dcterms:W3CDTF">2022-10-05T21:17:46Z</dcterms:modified>
</cp:coreProperties>
</file>