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>
      <p:cViewPr varScale="1">
        <p:scale>
          <a:sx n="109" d="100"/>
          <a:sy n="109" d="100"/>
        </p:scale>
        <p:origin x="20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275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5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1" rIns="91563" bIns="45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1" y="4717418"/>
            <a:ext cx="5455920" cy="4469130"/>
          </a:xfrm>
          <a:prstGeom prst="rect">
            <a:avLst/>
          </a:prstGeom>
        </p:spPr>
        <p:txBody>
          <a:bodyPr vert="horz" lIns="91563" tIns="45781" rIns="91563" bIns="45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5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1200" y="450850"/>
            <a:ext cx="10780713" cy="8085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2022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smtClean="0">
                <a:solidFill>
                  <a:srgbClr val="002060"/>
                </a:solidFill>
              </a:rPr>
              <a:t>Dezembro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2022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 Desembolso 2022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Despesas </a:t>
            </a:r>
            <a:r>
              <a:rPr lang="pt-BR" sz="2200" b="1" dirty="0">
                <a:solidFill>
                  <a:schemeClr val="bg1"/>
                </a:solidFill>
              </a:rPr>
              <a:t>Pagas 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916832"/>
            <a:ext cx="629388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137356"/>
            <a:ext cx="7527452" cy="337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Liquidadas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804754"/>
            <a:ext cx="7920880" cy="438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2" y="2343201"/>
            <a:ext cx="84105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712" y="1320608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650" y="1452829"/>
            <a:ext cx="40767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732" y="1196752"/>
            <a:ext cx="4824536" cy="553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292461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Resultado Primário Acima da Linha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368247"/>
            <a:ext cx="7200800" cy="508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x 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Resultado Nominal Acima da Linha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64" y="2420888"/>
            <a:ext cx="7846071" cy="208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– 2º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455516"/>
            <a:ext cx="6088430" cy="487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688" y="1988839"/>
            <a:ext cx="5683623" cy="391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2" y="1556792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</a:t>
            </a:r>
            <a:r>
              <a:rPr lang="pt-BR" sz="2200" b="1" dirty="0" smtClean="0">
                <a:solidFill>
                  <a:schemeClr val="bg1"/>
                </a:solidFill>
              </a:rPr>
              <a:t>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384" y="1319121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92896"/>
            <a:ext cx="7505635" cy="268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874" y="1412776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00808"/>
            <a:ext cx="704064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210" y="1484784"/>
            <a:ext cx="5832648" cy="510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x 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780928"/>
            <a:ext cx="6984776" cy="217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5342</TotalTime>
  <Words>227</Words>
  <Application>Microsoft Office PowerPoint</Application>
  <PresentationFormat>Apresentação na tela (4:3)</PresentationFormat>
  <Paragraphs>56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Alexandre da Costa Correa</cp:lastModifiedBy>
  <cp:revision>371</cp:revision>
  <cp:lastPrinted>2021-02-10T16:18:02Z</cp:lastPrinted>
  <dcterms:created xsi:type="dcterms:W3CDTF">2018-12-03T14:01:27Z</dcterms:created>
  <dcterms:modified xsi:type="dcterms:W3CDTF">2022-12-08T13:29:51Z</dcterms:modified>
</cp:coreProperties>
</file>