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2FED-0314-404C-915C-92C1C6B29C42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889D-B6F4-4B75-8DCD-6657DB215D1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620689"/>
            <a:ext cx="8226913" cy="580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</dc:creator>
  <cp:lastModifiedBy>Conta da Microsoft</cp:lastModifiedBy>
  <cp:revision>5</cp:revision>
  <dcterms:created xsi:type="dcterms:W3CDTF">2014-11-28T12:04:07Z</dcterms:created>
  <dcterms:modified xsi:type="dcterms:W3CDTF">2023-05-03T15:36:32Z</dcterms:modified>
</cp:coreProperties>
</file>