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8199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26F2E-A287-4157-9510-1B7AC70E3938}" v="87" dt="2020-07-13T15:53:52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3953" autoAdjust="0"/>
  </p:normalViewPr>
  <p:slideViewPr>
    <p:cSldViewPr>
      <p:cViewPr varScale="1">
        <p:scale>
          <a:sx n="108" d="100"/>
          <a:sy n="108" d="100"/>
        </p:scale>
        <p:origin x="20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Abraham Nápoles Tibeau" userId="99f398d6bed19b1c" providerId="LiveId" clId="{A4126F2E-A287-4157-9510-1B7AC70E3938}"/>
    <pc:docChg chg="modSld">
      <pc:chgData name="Manuel Abraham Nápoles Tibeau" userId="99f398d6bed19b1c" providerId="LiveId" clId="{A4126F2E-A287-4157-9510-1B7AC70E3938}" dt="2020-07-13T15:53:52.115" v="136" actId="1038"/>
      <pc:docMkLst>
        <pc:docMk/>
      </pc:docMkLst>
      <pc:sldChg chg="delSp modSp mod">
        <pc:chgData name="Manuel Abraham Nápoles Tibeau" userId="99f398d6bed19b1c" providerId="LiveId" clId="{A4126F2E-A287-4157-9510-1B7AC70E3938}" dt="2020-07-13T15:16:31.394" v="12" actId="1038"/>
        <pc:sldMkLst>
          <pc:docMk/>
          <pc:sldMk cId="1697162182" sldId="259"/>
        </pc:sldMkLst>
        <pc:picChg chg="mod">
          <ac:chgData name="Manuel Abraham Nápoles Tibeau" userId="99f398d6bed19b1c" providerId="LiveId" clId="{A4126F2E-A287-4157-9510-1B7AC70E3938}" dt="2020-07-13T15:16:31.394" v="12" actId="1038"/>
          <ac:picMkLst>
            <pc:docMk/>
            <pc:sldMk cId="1697162182" sldId="259"/>
            <ac:picMk id="2" creationId="{F8C0E571-D0B0-4DEF-841D-B55FA7F0A3BD}"/>
          </ac:picMkLst>
        </pc:picChg>
        <pc:picChg chg="del">
          <ac:chgData name="Manuel Abraham Nápoles Tibeau" userId="99f398d6bed19b1c" providerId="LiveId" clId="{A4126F2E-A287-4157-9510-1B7AC70E3938}" dt="2020-07-13T15:16:18.187" v="0" actId="478"/>
          <ac:picMkLst>
            <pc:docMk/>
            <pc:sldMk cId="1697162182" sldId="259"/>
            <ac:picMk id="1026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17:03.732" v="18" actId="14100"/>
        <pc:sldMkLst>
          <pc:docMk/>
          <pc:sldMk cId="1671287084" sldId="261"/>
        </pc:sldMkLst>
        <pc:picChg chg="mod">
          <ac:chgData name="Manuel Abraham Nápoles Tibeau" userId="99f398d6bed19b1c" providerId="LiveId" clId="{A4126F2E-A287-4157-9510-1B7AC70E3938}" dt="2020-07-13T15:17:03.732" v="18" actId="14100"/>
          <ac:picMkLst>
            <pc:docMk/>
            <pc:sldMk cId="1671287084" sldId="261"/>
            <ac:picMk id="2051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8:10.812" v="50" actId="1035"/>
        <pc:sldMkLst>
          <pc:docMk/>
          <pc:sldMk cId="1977733663" sldId="263"/>
        </pc:sldMkLst>
        <pc:picChg chg="mod">
          <ac:chgData name="Manuel Abraham Nápoles Tibeau" userId="99f398d6bed19b1c" providerId="LiveId" clId="{A4126F2E-A287-4157-9510-1B7AC70E3938}" dt="2020-07-13T15:28:10.812" v="50" actId="1035"/>
          <ac:picMkLst>
            <pc:docMk/>
            <pc:sldMk cId="1977733663" sldId="263"/>
            <ac:picMk id="3075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2:42.497" v="20" actId="14100"/>
        <pc:sldMkLst>
          <pc:docMk/>
          <pc:sldMk cId="4133261534" sldId="282"/>
        </pc:sldMkLst>
        <pc:picChg chg="mod">
          <ac:chgData name="Manuel Abraham Nápoles Tibeau" userId="99f398d6bed19b1c" providerId="LiveId" clId="{A4126F2E-A287-4157-9510-1B7AC70E3938}" dt="2020-07-13T15:22:42.497" v="20" actId="14100"/>
          <ac:picMkLst>
            <pc:docMk/>
            <pc:sldMk cId="4133261534" sldId="282"/>
            <ac:picMk id="7170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7:11.561" v="45" actId="14100"/>
        <pc:sldMkLst>
          <pc:docMk/>
          <pc:sldMk cId="1889162191" sldId="285"/>
        </pc:sldMkLst>
        <pc:picChg chg="mod">
          <ac:chgData name="Manuel Abraham Nápoles Tibeau" userId="99f398d6bed19b1c" providerId="LiveId" clId="{A4126F2E-A287-4157-9510-1B7AC70E3938}" dt="2020-07-13T15:27:11.561" v="45" actId="14100"/>
          <ac:picMkLst>
            <pc:docMk/>
            <pc:sldMk cId="1889162191" sldId="285"/>
            <ac:picMk id="11266" creationId="{00000000-0000-0000-0000-000000000000}"/>
          </ac:picMkLst>
        </pc:picChg>
      </pc:sldChg>
      <pc:sldChg chg="delSp modSp mod">
        <pc:chgData name="Manuel Abraham Nápoles Tibeau" userId="99f398d6bed19b1c" providerId="LiveId" clId="{A4126F2E-A287-4157-9510-1B7AC70E3938}" dt="2020-07-13T15:52:36.434" v="92" actId="1036"/>
        <pc:sldMkLst>
          <pc:docMk/>
          <pc:sldMk cId="2150356120" sldId="286"/>
        </pc:sldMkLst>
        <pc:picChg chg="mod">
          <ac:chgData name="Manuel Abraham Nápoles Tibeau" userId="99f398d6bed19b1c" providerId="LiveId" clId="{A4126F2E-A287-4157-9510-1B7AC70E3938}" dt="2020-07-13T15:52:36.434" v="92" actId="1036"/>
          <ac:picMkLst>
            <pc:docMk/>
            <pc:sldMk cId="2150356120" sldId="286"/>
            <ac:picMk id="2" creationId="{01C148DC-9976-4026-941A-2C1A942C6ECD}"/>
          </ac:picMkLst>
        </pc:picChg>
        <pc:picChg chg="del mod">
          <ac:chgData name="Manuel Abraham Nápoles Tibeau" userId="99f398d6bed19b1c" providerId="LiveId" clId="{A4126F2E-A287-4157-9510-1B7AC70E3938}" dt="2020-07-13T15:51:53.058" v="52" actId="478"/>
          <ac:picMkLst>
            <pc:docMk/>
            <pc:sldMk cId="2150356120" sldId="286"/>
            <ac:picMk id="6147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53:52.115" v="136" actId="1038"/>
        <pc:sldMkLst>
          <pc:docMk/>
          <pc:sldMk cId="2310621998" sldId="291"/>
        </pc:sldMkLst>
        <pc:picChg chg="mod">
          <ac:chgData name="Manuel Abraham Nápoles Tibeau" userId="99f398d6bed19b1c" providerId="LiveId" clId="{A4126F2E-A287-4157-9510-1B7AC70E3938}" dt="2020-07-13T15:53:52.115" v="136" actId="1038"/>
          <ac:picMkLst>
            <pc:docMk/>
            <pc:sldMk cId="2310621998" sldId="291"/>
            <ac:picMk id="1024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275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5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3" tIns="45781" rIns="91563" bIns="4578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1" y="4717418"/>
            <a:ext cx="5455920" cy="4469130"/>
          </a:xfrm>
          <a:prstGeom prst="rect">
            <a:avLst/>
          </a:prstGeom>
        </p:spPr>
        <p:txBody>
          <a:bodyPr vert="horz" lIns="91563" tIns="45781" rIns="91563" bIns="4578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5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1200" y="450850"/>
            <a:ext cx="10780713" cy="80851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23/11/2023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23/11/2023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23/11/2023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23/11/2023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23/11/2023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23/11/2023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23/11/2023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23/11/2023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23/11/2023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23/11/2023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23/11/2023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23/11/2023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Demonstração </a:t>
            </a:r>
            <a:r>
              <a:rPr lang="pt-BR" sz="2800" b="1" dirty="0">
                <a:solidFill>
                  <a:srgbClr val="002060"/>
                </a:solidFill>
              </a:rPr>
              <a:t>e Avaliação do Cumprimento </a:t>
            </a:r>
            <a:endParaRPr lang="pt-BR" sz="28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das </a:t>
            </a:r>
            <a:r>
              <a:rPr lang="pt-BR" sz="2800" b="1" dirty="0">
                <a:solidFill>
                  <a:srgbClr val="002060"/>
                </a:solidFill>
              </a:rPr>
              <a:t>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pt-BR" sz="28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Quadrimestre de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2023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</a:rPr>
              <a:t>Novembro </a:t>
            </a:r>
            <a:r>
              <a:rPr lang="pt-BR" b="1" dirty="0">
                <a:solidFill>
                  <a:srgbClr val="002060"/>
                </a:solidFill>
              </a:rPr>
              <a:t>de </a:t>
            </a:r>
            <a:r>
              <a:rPr lang="pt-BR" b="1" dirty="0" smtClean="0">
                <a:solidFill>
                  <a:srgbClr val="002060"/>
                </a:solidFill>
              </a:rPr>
              <a:t>2023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</a:t>
            </a:r>
            <a:r>
              <a:rPr lang="pt-BR" b="1" dirty="0" smtClean="0">
                <a:solidFill>
                  <a:schemeClr val="bg1"/>
                </a:solidFill>
              </a:rPr>
              <a:t>FAZENDA E PLANEJAMENTO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 Desembolso 2023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Despesas </a:t>
            </a:r>
            <a:r>
              <a:rPr lang="pt-BR" sz="2200" b="1" dirty="0">
                <a:solidFill>
                  <a:schemeClr val="bg1"/>
                </a:solidFill>
              </a:rPr>
              <a:t>Pagas 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988840"/>
            <a:ext cx="6180146" cy="381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Despesas Liquidadas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060848"/>
            <a:ext cx="7353946" cy="348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</a:t>
            </a:r>
            <a:r>
              <a:rPr lang="pt-BR" sz="2200" b="1" dirty="0" smtClean="0">
                <a:solidFill>
                  <a:schemeClr val="bg1"/>
                </a:solidFill>
              </a:rPr>
              <a:t> Liquidadas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90" y="1761465"/>
            <a:ext cx="7517019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Despesas Liquidadas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276872"/>
            <a:ext cx="80295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Liquidada </a:t>
            </a:r>
            <a:r>
              <a:rPr lang="pt-BR" sz="2200" b="1" dirty="0">
                <a:solidFill>
                  <a:schemeClr val="bg1"/>
                </a:solidFill>
              </a:rPr>
              <a:t>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284658"/>
            <a:ext cx="483870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82624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</a:t>
            </a:r>
            <a:r>
              <a:rPr lang="pt-BR" sz="2200" b="1" dirty="0">
                <a:solidFill>
                  <a:srgbClr val="FF0000"/>
                </a:solidFill>
              </a:rPr>
              <a:t> </a:t>
            </a:r>
            <a:r>
              <a:rPr lang="pt-BR" sz="2200" b="1" dirty="0">
                <a:solidFill>
                  <a:schemeClr val="bg1"/>
                </a:solidFill>
              </a:rPr>
              <a:t>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412776"/>
            <a:ext cx="4076700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210741"/>
            <a:ext cx="4172760" cy="56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445" y="1312495"/>
            <a:ext cx="70770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224628"/>
            <a:ext cx="7298010" cy="549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Resultado </a:t>
            </a:r>
            <a:r>
              <a:rPr lang="pt-BR" sz="2200" b="1" dirty="0">
                <a:solidFill>
                  <a:schemeClr val="bg1"/>
                </a:solidFill>
              </a:rPr>
              <a:t>Nominal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x 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060848"/>
            <a:ext cx="7770522" cy="316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Meta de Arrecadação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– 2º Quadrimestre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1560" y="1617860"/>
            <a:ext cx="5917654" cy="473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322" y="1772816"/>
            <a:ext cx="575467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 smtClean="0">
                <a:solidFill>
                  <a:srgbClr val="002060"/>
                </a:solidFill>
              </a:rPr>
              <a:t> 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62" y="1556792"/>
            <a:ext cx="73818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</a:t>
            </a:r>
            <a:r>
              <a:rPr lang="pt-BR" sz="2200" b="1" dirty="0" smtClean="0">
                <a:solidFill>
                  <a:schemeClr val="bg1"/>
                </a:solidFill>
              </a:rPr>
              <a:t>e Receitas de Capital 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515040"/>
            <a:ext cx="7011008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2º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40" y="2276872"/>
            <a:ext cx="72104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874" y="1284104"/>
            <a:ext cx="6584251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61" y="1882433"/>
            <a:ext cx="64865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412776"/>
            <a:ext cx="5986559" cy="523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 smtClean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x 2023 </a:t>
            </a:r>
            <a:r>
              <a:rPr lang="pt-BR" sz="2200" b="1" dirty="0">
                <a:solidFill>
                  <a:schemeClr val="bg1"/>
                </a:solidFill>
              </a:rPr>
              <a:t>– 2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492896"/>
            <a:ext cx="66389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5715</TotalTime>
  <Words>211</Words>
  <Application>Microsoft Office PowerPoint</Application>
  <PresentationFormat>Apresentação na tela (4:3)</PresentationFormat>
  <Paragraphs>56</Paragraphs>
  <Slides>20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atavares</cp:lastModifiedBy>
  <cp:revision>399</cp:revision>
  <cp:lastPrinted>2021-02-10T16:18:02Z</cp:lastPrinted>
  <dcterms:created xsi:type="dcterms:W3CDTF">2018-12-03T14:01:27Z</dcterms:created>
  <dcterms:modified xsi:type="dcterms:W3CDTF">2023-11-23T19:33:15Z</dcterms:modified>
</cp:coreProperties>
</file>