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819900" cy="9931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3953" autoAdjust="0"/>
  </p:normalViewPr>
  <p:slideViewPr>
    <p:cSldViewPr>
      <p:cViewPr varScale="1">
        <p:scale>
          <a:sx n="108" d="100"/>
          <a:sy n="108" d="100"/>
        </p:scale>
        <p:origin x="20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7126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2275" y="9432687"/>
            <a:ext cx="2956033" cy="49712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5" y="3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09/04/2024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3" tIns="45781" rIns="91563" bIns="457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1" y="4717418"/>
            <a:ext cx="5455920" cy="4469130"/>
          </a:xfrm>
          <a:prstGeom prst="rect">
            <a:avLst/>
          </a:prstGeom>
        </p:spPr>
        <p:txBody>
          <a:bodyPr vert="horz" lIns="91563" tIns="45781" rIns="91563" bIns="4578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5" y="9433109"/>
            <a:ext cx="2955290" cy="496570"/>
          </a:xfrm>
          <a:prstGeom prst="rect">
            <a:avLst/>
          </a:prstGeom>
        </p:spPr>
        <p:txBody>
          <a:bodyPr vert="horz" lIns="91563" tIns="45781" rIns="91563" bIns="4578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1200" y="450850"/>
            <a:ext cx="10780713" cy="8085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3271" y="4717144"/>
            <a:ext cx="5456557" cy="446936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09/04/2024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09/04/2024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09/04/2024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09/04/2024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09/04/2024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Demonstração </a:t>
            </a:r>
            <a:r>
              <a:rPr lang="pt-BR" sz="2800" b="1" dirty="0">
                <a:solidFill>
                  <a:srgbClr val="002060"/>
                </a:solidFill>
              </a:rPr>
              <a:t>e Avaliação do Cumprimento </a:t>
            </a:r>
            <a:endParaRPr lang="pt-BR" sz="28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 smtClean="0">
                <a:solidFill>
                  <a:srgbClr val="002060"/>
                </a:solidFill>
              </a:rPr>
              <a:t>das </a:t>
            </a:r>
            <a:r>
              <a:rPr lang="pt-BR" sz="2800" b="1" dirty="0">
                <a:solidFill>
                  <a:srgbClr val="002060"/>
                </a:solidFill>
              </a:rPr>
              <a:t>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pt-BR" sz="2800" baseline="30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2023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</a:rPr>
              <a:t>Abril </a:t>
            </a:r>
            <a:r>
              <a:rPr lang="pt-BR" b="1" dirty="0">
                <a:solidFill>
                  <a:srgbClr val="002060"/>
                </a:solidFill>
              </a:rPr>
              <a:t>de </a:t>
            </a:r>
            <a:r>
              <a:rPr lang="pt-BR" b="1" dirty="0" smtClean="0">
                <a:solidFill>
                  <a:srgbClr val="002060"/>
                </a:solidFill>
              </a:rPr>
              <a:t>2024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 Desembolso 2023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Despesas Empenhadas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916832"/>
            <a:ext cx="5867742" cy="371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Empenhadas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173160"/>
            <a:ext cx="6915150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</a:t>
            </a:r>
            <a:r>
              <a:rPr lang="pt-BR" sz="2200" b="1" dirty="0" smtClean="0">
                <a:solidFill>
                  <a:schemeClr val="bg1"/>
                </a:solidFill>
              </a:rPr>
              <a:t> Empenhadas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75098"/>
            <a:ext cx="7517019" cy="415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Despesas Empenhadas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60" y="2636912"/>
            <a:ext cx="8114479" cy="255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</a:t>
            </a:r>
            <a:r>
              <a:rPr lang="pt-BR" sz="2200" b="1" dirty="0" smtClean="0">
                <a:solidFill>
                  <a:schemeClr val="bg1"/>
                </a:solidFill>
              </a:rPr>
              <a:t>Empenhada </a:t>
            </a:r>
            <a:r>
              <a:rPr lang="pt-BR" sz="2200" b="1" dirty="0">
                <a:solidFill>
                  <a:schemeClr val="bg1"/>
                </a:solidFill>
              </a:rPr>
              <a:t>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</a:t>
            </a: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216727"/>
            <a:ext cx="5056705" cy="546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82624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306363"/>
            <a:ext cx="40767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883" y="1196752"/>
            <a:ext cx="4131317" cy="554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312495"/>
            <a:ext cx="70770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368247"/>
            <a:ext cx="7200800" cy="512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Resultado </a:t>
            </a:r>
            <a:r>
              <a:rPr lang="pt-BR" sz="2200" b="1" dirty="0">
                <a:solidFill>
                  <a:schemeClr val="bg1"/>
                </a:solidFill>
              </a:rPr>
              <a:t>Nominal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x 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 smtClean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204864"/>
            <a:ext cx="7690467" cy="302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Meta de Arrecadação </a:t>
            </a:r>
            <a:r>
              <a:rPr lang="pt-BR" sz="2200" b="1" dirty="0">
                <a:solidFill>
                  <a:schemeClr val="bg1"/>
                </a:solidFill>
              </a:rPr>
              <a:t/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– 3º Quadrimestre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772815"/>
            <a:ext cx="5618553" cy="449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6165" y="1772816"/>
            <a:ext cx="5748618" cy="39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 smtClean="0">
                <a:solidFill>
                  <a:srgbClr val="002060"/>
                </a:solidFill>
              </a:rPr>
              <a:t> </a:t>
            </a:r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40" y="1556792"/>
            <a:ext cx="7381875" cy="469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</a:t>
            </a:r>
            <a:r>
              <a:rPr lang="pt-BR" sz="2200" b="1" dirty="0" smtClean="0">
                <a:solidFill>
                  <a:schemeClr val="bg1"/>
                </a:solidFill>
              </a:rPr>
              <a:t>e Receitas de Capital </a:t>
            </a:r>
            <a:endParaRPr lang="pt-BR" sz="2200" b="1" dirty="0">
              <a:solidFill>
                <a:schemeClr val="bg1"/>
              </a:solidFill>
            </a:endParaRP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5890" y="1700808"/>
            <a:ext cx="6097792" cy="452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3</a:t>
            </a:r>
            <a:r>
              <a:rPr lang="pt-BR" sz="2200" b="1" dirty="0" smtClean="0">
                <a:solidFill>
                  <a:schemeClr val="bg1"/>
                </a:solidFill>
              </a:rPr>
              <a:t>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787" y="2420888"/>
            <a:ext cx="72104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781" y="1628800"/>
            <a:ext cx="6100437" cy="482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61" y="1884547"/>
            <a:ext cx="64865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</a:t>
            </a:r>
            <a:r>
              <a:rPr lang="pt-BR" sz="2200" b="1" dirty="0">
                <a:solidFill>
                  <a:schemeClr val="bg1"/>
                </a:solidFill>
              </a:rPr>
              <a:t>x </a:t>
            </a:r>
            <a:r>
              <a:rPr lang="pt-BR" sz="2200" b="1" dirty="0" smtClean="0">
                <a:solidFill>
                  <a:schemeClr val="bg1"/>
                </a:solidFill>
              </a:rPr>
              <a:t>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236" y="1350906"/>
            <a:ext cx="6127527" cy="536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 smtClean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 smtClean="0">
                <a:solidFill>
                  <a:schemeClr val="bg1"/>
                </a:solidFill>
              </a:rPr>
            </a:br>
            <a:r>
              <a:rPr lang="pt-BR" sz="2200" b="1" dirty="0" smtClean="0">
                <a:solidFill>
                  <a:schemeClr val="bg1"/>
                </a:solidFill>
              </a:rPr>
              <a:t>2022 x 2023 </a:t>
            </a:r>
            <a:r>
              <a:rPr lang="pt-BR" sz="2200" b="1" dirty="0">
                <a:solidFill>
                  <a:schemeClr val="bg1"/>
                </a:solidFill>
              </a:rPr>
              <a:t>– </a:t>
            </a:r>
            <a:r>
              <a:rPr lang="pt-BR" sz="2200" b="1" dirty="0" smtClean="0">
                <a:solidFill>
                  <a:schemeClr val="bg1"/>
                </a:solidFill>
              </a:rPr>
              <a:t>3º </a:t>
            </a:r>
            <a:r>
              <a:rPr lang="pt-BR" sz="2200" b="1" dirty="0">
                <a:solidFill>
                  <a:schemeClr val="bg1"/>
                </a:solidFill>
              </a:rPr>
              <a:t>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2492896"/>
            <a:ext cx="66389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5852</TotalTime>
  <Words>211</Words>
  <Application>Microsoft Office PowerPoint</Application>
  <PresentationFormat>Apresentação na tela (4:3)</PresentationFormat>
  <Paragraphs>56</Paragraphs>
  <Slides>20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Alexandre da Costa Correa</cp:lastModifiedBy>
  <cp:revision>408</cp:revision>
  <cp:lastPrinted>2021-02-10T16:18:02Z</cp:lastPrinted>
  <dcterms:created xsi:type="dcterms:W3CDTF">2018-12-03T14:01:27Z</dcterms:created>
  <dcterms:modified xsi:type="dcterms:W3CDTF">2024-04-09T14:31:54Z</dcterms:modified>
</cp:coreProperties>
</file>