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4" r:id="rId2"/>
    <p:sldId id="319" r:id="rId3"/>
    <p:sldId id="279" r:id="rId4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>
      <p:cViewPr varScale="1">
        <p:scale>
          <a:sx n="115" d="100"/>
          <a:sy n="115" d="100"/>
        </p:scale>
        <p:origin x="13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42" Type="http://schemas.microsoft.com/office/2015/10/relationships/revisionInfo" Target="revisionInfo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9" y="9429671"/>
            <a:ext cx="2946400" cy="496966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1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4" y="943009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7" y="943009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9138" y="450850"/>
            <a:ext cx="10774363" cy="80819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17/11/2023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17/11/2023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17/11/2023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17/11/2023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17/11/2023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17/11/2023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17/11/2023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2082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Anexo Metas Fiscais – LOA 2023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 2583/23</a:t>
            </a:r>
          </a:p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Novembro </a:t>
            </a: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74173"/>
            <a:ext cx="2880320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116632"/>
            <a:ext cx="74523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Retificação AMF – LOA 2023</a:t>
            </a:r>
            <a:endParaRPr lang="pt-B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63" y="1700808"/>
            <a:ext cx="8798321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5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65432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Resultado </a:t>
            </a:r>
            <a:r>
              <a:rPr lang="pt-BR" dirty="0" smtClean="0"/>
              <a:t>Primário </a:t>
            </a:r>
          </a:p>
          <a:p>
            <a:r>
              <a:rPr lang="pt-BR" dirty="0"/>
              <a:t>Metodologia </a:t>
            </a:r>
            <a:r>
              <a:rPr lang="pt-BR" dirty="0" smtClean="0"/>
              <a:t>Acima </a:t>
            </a:r>
            <a:r>
              <a:rPr lang="pt-BR" dirty="0"/>
              <a:t>da linha 		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46" y="1340768"/>
            <a:ext cx="8363407" cy="53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4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32</Words>
  <Application>Microsoft Office PowerPoint</Application>
  <PresentationFormat>Apresentação na tela (4:3)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Claudia Rebordoes Carauta Pombal</cp:lastModifiedBy>
  <cp:revision>411</cp:revision>
  <cp:lastPrinted>2023-11-17T20:38:25Z</cp:lastPrinted>
  <dcterms:created xsi:type="dcterms:W3CDTF">2018-12-03T14:01:27Z</dcterms:created>
  <dcterms:modified xsi:type="dcterms:W3CDTF">2023-11-17T20:39:26Z</dcterms:modified>
</cp:coreProperties>
</file>